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257" r:id="rId3"/>
    <p:sldId id="297" r:id="rId4"/>
    <p:sldId id="298" r:id="rId5"/>
    <p:sldId id="300" r:id="rId6"/>
    <p:sldId id="301" r:id="rId7"/>
    <p:sldId id="302" r:id="rId8"/>
    <p:sldId id="303" r:id="rId9"/>
    <p:sldId id="304" r:id="rId10"/>
    <p:sldId id="305" r:id="rId1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CA1"/>
    <a:srgbClr val="EAB85E"/>
    <a:srgbClr val="729EB4"/>
    <a:srgbClr val="80A8BC"/>
    <a:srgbClr val="7DAFD4"/>
    <a:srgbClr val="7BA4B9"/>
    <a:srgbClr val="92B5C5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82" autoAdjust="0"/>
    <p:restoredTop sz="94660"/>
  </p:normalViewPr>
  <p:slideViewPr>
    <p:cSldViewPr>
      <p:cViewPr varScale="1">
        <p:scale>
          <a:sx n="82" d="100"/>
          <a:sy n="82" d="100"/>
        </p:scale>
        <p:origin x="-13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питання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так</c:v>
                </c:pt>
                <c:pt idx="1">
                  <c:v>ні</c:v>
                </c:pt>
                <c:pt idx="2">
                  <c:v>не знаю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0.25</c:v>
                </c:pt>
                <c:pt idx="1">
                  <c:v>0.34</c:v>
                </c:pt>
                <c:pt idx="2">
                  <c:v>0.41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питання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так</c:v>
                </c:pt>
                <c:pt idx="1">
                  <c:v>ні</c:v>
                </c:pt>
                <c:pt idx="2">
                  <c:v>не знаю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0.51</c:v>
                </c:pt>
                <c:pt idx="1">
                  <c:v>0.32</c:v>
                </c:pt>
                <c:pt idx="2">
                  <c:v>0.17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питання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так</c:v>
                </c:pt>
                <c:pt idx="1">
                  <c:v>ні</c:v>
                </c:pt>
                <c:pt idx="2">
                  <c:v>не знаю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0.49</c:v>
                </c:pt>
                <c:pt idx="1">
                  <c:v>0.3</c:v>
                </c:pt>
                <c:pt idx="2">
                  <c:v>0.21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 питання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так</c:v>
                </c:pt>
                <c:pt idx="1">
                  <c:v>ні</c:v>
                </c:pt>
                <c:pt idx="2">
                  <c:v>не знаю</c:v>
                </c:pt>
              </c:strCache>
            </c:strRef>
          </c:cat>
          <c:val>
            <c:numRef>
              <c:f>Лист1!$E$2:$E$5</c:f>
              <c:numCache>
                <c:formatCode>0%</c:formatCode>
                <c:ptCount val="4"/>
                <c:pt idx="0">
                  <c:v>0.1</c:v>
                </c:pt>
                <c:pt idx="1">
                  <c:v>0.71</c:v>
                </c:pt>
                <c:pt idx="2">
                  <c:v>0.19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7283072"/>
        <c:axId val="287284608"/>
        <c:axId val="0"/>
      </c:bar3DChart>
      <c:catAx>
        <c:axId val="287283072"/>
        <c:scaling>
          <c:orientation val="minMax"/>
        </c:scaling>
        <c:delete val="0"/>
        <c:axPos val="b"/>
        <c:majorTickMark val="out"/>
        <c:minorTickMark val="none"/>
        <c:tickLblPos val="nextTo"/>
        <c:crossAx val="287284608"/>
        <c:crosses val="autoZero"/>
        <c:auto val="1"/>
        <c:lblAlgn val="ctr"/>
        <c:lblOffset val="100"/>
        <c:noMultiLvlLbl val="0"/>
      </c:catAx>
      <c:valAx>
        <c:axId val="28728460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872830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gradFill rotWithShape="0">
          <a:gsLst>
            <a:gs pos="0">
              <a:schemeClr val="accent1"/>
            </a:gs>
            <a:gs pos="50000">
              <a:schemeClr val="tx2"/>
            </a:gs>
            <a:gs pos="100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2" name="Rectangle 50"/>
          <p:cNvSpPr>
            <a:spLocks noChangeArrowheads="1"/>
          </p:cNvSpPr>
          <p:nvPr/>
        </p:nvSpPr>
        <p:spPr bwMode="ltGray">
          <a:xfrm>
            <a:off x="0" y="0"/>
            <a:ext cx="2819400" cy="38862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ltGray">
          <a:xfrm>
            <a:off x="2819400" y="3863975"/>
            <a:ext cx="6324600" cy="3003550"/>
          </a:xfrm>
          <a:prstGeom prst="rect">
            <a:avLst/>
          </a:prstGeom>
          <a:gradFill rotWithShape="1">
            <a:gsLst>
              <a:gs pos="0">
                <a:schemeClr val="accent2">
                  <a:alpha val="42000"/>
                </a:schemeClr>
              </a:gs>
              <a:gs pos="100000">
                <a:schemeClr val="tx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6" name="Rectangle 54"/>
          <p:cNvSpPr>
            <a:spLocks noChangeArrowheads="1"/>
          </p:cNvSpPr>
          <p:nvPr/>
        </p:nvSpPr>
        <p:spPr bwMode="ltGray">
          <a:xfrm>
            <a:off x="9525" y="3875088"/>
            <a:ext cx="2809875" cy="2982912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7" name="AutoShape 55"/>
          <p:cNvSpPr>
            <a:spLocks noChangeArrowheads="1"/>
          </p:cNvSpPr>
          <p:nvPr/>
        </p:nvSpPr>
        <p:spPr bwMode="ltGray">
          <a:xfrm>
            <a:off x="152400" y="152400"/>
            <a:ext cx="8839200" cy="6477000"/>
          </a:xfrm>
          <a:prstGeom prst="roundRect">
            <a:avLst>
              <a:gd name="adj" fmla="val 16667"/>
            </a:avLst>
          </a:prstGeom>
          <a:solidFill>
            <a:schemeClr val="accent1">
              <a:alpha val="67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29400"/>
            <a:ext cx="2895600" cy="152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629400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fld id="{372A79E7-0EF5-4EEC-9B34-41443201017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629400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153" name="Oval 81"/>
          <p:cNvSpPr>
            <a:spLocks noChangeArrowheads="1"/>
          </p:cNvSpPr>
          <p:nvPr/>
        </p:nvSpPr>
        <p:spPr bwMode="ltGray">
          <a:xfrm>
            <a:off x="2819400" y="457200"/>
            <a:ext cx="3505200" cy="3429000"/>
          </a:xfrm>
          <a:prstGeom prst="ellipse">
            <a:avLst/>
          </a:pr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75686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54" name="Oval 82"/>
          <p:cNvSpPr>
            <a:spLocks noChangeArrowheads="1"/>
          </p:cNvSpPr>
          <p:nvPr/>
        </p:nvSpPr>
        <p:spPr bwMode="gray">
          <a:xfrm>
            <a:off x="1295400" y="3886200"/>
            <a:ext cx="1524000" cy="1600200"/>
          </a:xfrm>
          <a:prstGeom prst="ellipse">
            <a:avLst/>
          </a:prstGeom>
          <a:gradFill rotWithShape="1">
            <a:gsLst>
              <a:gs pos="0">
                <a:schemeClr val="accent2">
                  <a:alpha val="24001"/>
                </a:schemeClr>
              </a:gs>
              <a:gs pos="100000">
                <a:schemeClr val="accent2">
                  <a:gamma/>
                  <a:tint val="69804"/>
                  <a:invGamma/>
                  <a:alpha val="42000"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55" name="Oval 83"/>
          <p:cNvSpPr>
            <a:spLocks noChangeArrowheads="1"/>
          </p:cNvSpPr>
          <p:nvPr/>
        </p:nvSpPr>
        <p:spPr bwMode="ltGray">
          <a:xfrm>
            <a:off x="876300" y="298450"/>
            <a:ext cx="6178550" cy="61785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24314"/>
                  <a:invGamma/>
                  <a:alpha val="32001"/>
                </a:schemeClr>
              </a:gs>
              <a:gs pos="100000">
                <a:schemeClr val="accent1">
                  <a:alpha val="8000"/>
                </a:schemeClr>
              </a:gs>
            </a:gsLst>
            <a:lin ang="5400000" scaled="1"/>
          </a:gradFill>
          <a:ln w="19050" cap="rnd">
            <a:solidFill>
              <a:schemeClr val="bg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71800" y="2514600"/>
            <a:ext cx="5410200" cy="1241425"/>
          </a:xfrm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l">
              <a:defRPr sz="5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038600"/>
            <a:ext cx="57912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2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4114800" y="5691188"/>
            <a:ext cx="1079500" cy="633412"/>
            <a:chOff x="2680" y="3678"/>
            <a:chExt cx="680" cy="399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sz="2400" b="1"/>
                <a:t>LOGO</a:t>
              </a:r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01BAC-9424-46B6-8227-2D8225509D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393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19902-1C75-4BB5-A33D-75FE4A7E1F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943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6200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629400"/>
            <a:ext cx="2133600" cy="17303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17303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629400"/>
            <a:ext cx="2133600" cy="173038"/>
          </a:xfrm>
        </p:spPr>
        <p:txBody>
          <a:bodyPr/>
          <a:lstStyle>
            <a:lvl1pPr>
              <a:defRPr/>
            </a:lvl1pPr>
          </a:lstStyle>
          <a:p>
            <a:fld id="{526229C9-4602-449A-81E1-5C8F0342DB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799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ED305-81D9-483A-93CE-81B0B07ECA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465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65D16F-5F9B-45F9-904A-F2A5B4CA4E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77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C2B70-D056-4A77-8E6F-495C9AAB8A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924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CA857-2482-48C3-8758-0645C11016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050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123A9B-72C5-4C88-A026-B26B8E3212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603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D93E9E-9425-4366-9816-344F169B4E8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62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529B7B-3C56-431B-878D-5505CAABD6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7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CF28E1-A563-49B4-8CFE-56CB0F7E03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986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rotWithShape="0">
          <a:gsLst>
            <a:gs pos="0">
              <a:schemeClr val="accent1">
                <a:gamma/>
                <a:shade val="84706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Rectangle 41"/>
          <p:cNvSpPr>
            <a:spLocks noChangeArrowheads="1"/>
          </p:cNvSpPr>
          <p:nvPr/>
        </p:nvSpPr>
        <p:spPr bwMode="ltGray">
          <a:xfrm>
            <a:off x="0" y="0"/>
            <a:ext cx="9906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35001"/>
                </a:schemeClr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ltGray">
          <a:xfrm>
            <a:off x="990600" y="914400"/>
            <a:ext cx="8153400" cy="59436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66667"/>
                  <a:invGamma/>
                </a:schemeClr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67" name="Rectangle 43"/>
          <p:cNvSpPr>
            <a:spLocks noChangeArrowheads="1"/>
          </p:cNvSpPr>
          <p:nvPr/>
        </p:nvSpPr>
        <p:spPr bwMode="ltGray">
          <a:xfrm>
            <a:off x="0" y="914400"/>
            <a:ext cx="990600" cy="59436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>
                  <a:alpha val="59000"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68" name="AutoShape 44"/>
          <p:cNvSpPr>
            <a:spLocks noChangeArrowheads="1"/>
          </p:cNvSpPr>
          <p:nvPr/>
        </p:nvSpPr>
        <p:spPr bwMode="white">
          <a:xfrm>
            <a:off x="152400" y="152400"/>
            <a:ext cx="8839200" cy="6477000"/>
          </a:xfrm>
          <a:prstGeom prst="roundRect">
            <a:avLst>
              <a:gd name="adj" fmla="val 16667"/>
            </a:avLst>
          </a:prstGeom>
          <a:solidFill>
            <a:schemeClr val="accent1">
              <a:alpha val="5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82296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29400"/>
            <a:ext cx="2133600" cy="17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17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629400"/>
            <a:ext cx="2133600" cy="17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B283504-CD7F-4672-A2B9-49036324A94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76200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v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6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2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836712"/>
            <a:ext cx="74168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Bookman Old Style" pitchFamily="18" charset="0"/>
              </a:rPr>
              <a:t>Проектна робота </a:t>
            </a:r>
          </a:p>
          <a:p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Bookman Old Style" pitchFamily="18" charset="0"/>
              </a:rPr>
              <a:t>на тему:</a:t>
            </a:r>
          </a:p>
          <a:p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Bookman Old Style" pitchFamily="18" charset="0"/>
              </a:rPr>
              <a:t> «Ким бути?»</a:t>
            </a:r>
          </a:p>
          <a:p>
            <a:endParaRPr lang="uk-UA" sz="4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Bookman Old Style" pitchFamily="18" charset="0"/>
            </a:endParaRPr>
          </a:p>
          <a:p>
            <a:endParaRPr lang="uk-UA" sz="48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Bookman Old Style" pitchFamily="18" charset="0"/>
            </a:endParaRPr>
          </a:p>
          <a:p>
            <a:pPr algn="r"/>
            <a:r>
              <a:rPr lang="uk-UA" sz="2000" b="1" u="sng" dirty="0" smtClean="0">
                <a:ln w="12700">
                  <a:noFill/>
                </a:ln>
                <a:solidFill>
                  <a:schemeClr val="bg1"/>
                </a:solidFill>
                <a:latin typeface="Bookman Old Style" pitchFamily="18" charset="0"/>
              </a:rPr>
              <a:t>Автори:</a:t>
            </a:r>
            <a:r>
              <a:rPr lang="uk-UA" sz="2000" b="1" dirty="0" smtClean="0">
                <a:ln w="12700">
                  <a:noFill/>
                </a:ln>
                <a:solidFill>
                  <a:schemeClr val="bg1"/>
                </a:solidFill>
                <a:latin typeface="Bookman Old Style" pitchFamily="18" charset="0"/>
              </a:rPr>
              <a:t> учениці 8 класу</a:t>
            </a:r>
          </a:p>
          <a:p>
            <a:pPr algn="l"/>
            <a:r>
              <a:rPr lang="uk-UA" sz="2000" b="1" dirty="0" smtClean="0">
                <a:ln w="12700">
                  <a:noFill/>
                </a:ln>
                <a:solidFill>
                  <a:schemeClr val="bg1"/>
                </a:solidFill>
                <a:latin typeface="Bookman Old Style" pitchFamily="18" charset="0"/>
              </a:rPr>
              <a:t>                                            Кулібаба Валерія,   </a:t>
            </a:r>
          </a:p>
          <a:p>
            <a:pPr algn="l"/>
            <a:r>
              <a:rPr lang="uk-UA" sz="2000" b="1" dirty="0" smtClean="0">
                <a:ln w="12700">
                  <a:noFill/>
                </a:ln>
                <a:solidFill>
                  <a:schemeClr val="bg1"/>
                </a:solidFill>
                <a:latin typeface="Bookman Old Style" pitchFamily="18" charset="0"/>
              </a:rPr>
              <a:t>                                            Кісільова Любов, </a:t>
            </a:r>
          </a:p>
          <a:p>
            <a:pPr algn="l"/>
            <a:r>
              <a:rPr lang="uk-UA" sz="2000" b="1" dirty="0">
                <a:ln w="12700">
                  <a:noFill/>
                </a:ln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uk-UA" sz="2000" b="1" dirty="0" smtClean="0">
                <a:ln w="12700">
                  <a:noFill/>
                </a:ln>
                <a:solidFill>
                  <a:schemeClr val="bg1"/>
                </a:solidFill>
                <a:latin typeface="Bookman Old Style" pitchFamily="18" charset="0"/>
              </a:rPr>
              <a:t>                                           Маслова Ганна</a:t>
            </a:r>
            <a:endParaRPr lang="ru-RU" sz="2000" b="1" dirty="0">
              <a:ln w="12700">
                <a:noFill/>
              </a:ln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4" t="28561" r="24200"/>
          <a:stretch/>
        </p:blipFill>
        <p:spPr bwMode="auto">
          <a:xfrm>
            <a:off x="1259632" y="3645024"/>
            <a:ext cx="2771263" cy="1830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3" descr="1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90" y="188640"/>
            <a:ext cx="936104" cy="8365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 bwMode="auto">
          <a:xfrm>
            <a:off x="2384952" y="476672"/>
            <a:ext cx="4707328" cy="0"/>
          </a:xfrm>
          <a:prstGeom prst="line">
            <a:avLst/>
          </a:prstGeom>
          <a:solidFill>
            <a:schemeClr val="accent1">
              <a:alpha val="67999"/>
            </a:schemeClr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0000" endA="295" endPos="92000" dist="101600" dir="5400000" sy="-100000" algn="bl" rotWithShape="0"/>
          </a:effectLst>
          <a:extLst/>
        </p:spPr>
      </p:cxnSp>
      <p:cxnSp>
        <p:nvCxnSpPr>
          <p:cNvPr id="6" name="Прямая соединительная линия 5"/>
          <p:cNvCxnSpPr/>
          <p:nvPr/>
        </p:nvCxnSpPr>
        <p:spPr bwMode="auto">
          <a:xfrm>
            <a:off x="2537352" y="6597352"/>
            <a:ext cx="4707328" cy="0"/>
          </a:xfrm>
          <a:prstGeom prst="line">
            <a:avLst/>
          </a:prstGeom>
          <a:solidFill>
            <a:schemeClr val="accent1">
              <a:alpha val="67999"/>
            </a:schemeClr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0000" endA="295" endPos="92000" dist="101600" dir="5400000" sy="-100000" algn="bl" rotWithShape="0"/>
          </a:effectLst>
          <a:extLst/>
        </p:spPr>
      </p:cxnSp>
    </p:spTree>
    <p:extLst>
      <p:ext uri="{BB962C8B-B14F-4D97-AF65-F5344CB8AC3E}">
        <p14:creationId xmlns:p14="http://schemas.microsoft.com/office/powerpoint/2010/main" val="166582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5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8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046674"/>
            <a:ext cx="80294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Якось група учнів 8 класу у складі 3 чоловік задумалася над 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одвічним питанням : </a:t>
            </a:r>
          </a:p>
          <a:p>
            <a:pPr>
              <a:lnSpc>
                <a:spcPct val="150000"/>
              </a:lnSpc>
            </a:pPr>
            <a:r>
              <a:rPr lang="uk-UA" sz="2800" b="1" i="1" dirty="0" smtClean="0">
                <a:solidFill>
                  <a:schemeClr val="bg1"/>
                </a:solidFill>
                <a:latin typeface="Bookman Old Style" pitchFamily="18" charset="0"/>
              </a:rPr>
              <a:t>«Ким бути?»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Для того, щоб знайти відповідь, ми вирішили провести дослідження, розподіливши між собою ролі:</a:t>
            </a:r>
            <a:endParaRPr lang="ru-RU" sz="28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75" name="Picture 7" descr="IMAGE02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83" y="1484784"/>
            <a:ext cx="1355130" cy="242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 bwMode="auto">
          <a:xfrm>
            <a:off x="2384952" y="476672"/>
            <a:ext cx="4707328" cy="0"/>
          </a:xfrm>
          <a:prstGeom prst="line">
            <a:avLst/>
          </a:prstGeom>
          <a:solidFill>
            <a:schemeClr val="accent1">
              <a:alpha val="67999"/>
            </a:schemeClr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0000" endA="295" endPos="92000" dist="101600" dir="5400000" sy="-100000" algn="bl" rotWithShape="0"/>
          </a:effectLst>
          <a:extLst/>
        </p:spPr>
      </p:cxnSp>
      <p:cxnSp>
        <p:nvCxnSpPr>
          <p:cNvPr id="5" name="Прямая соединительная линия 4"/>
          <p:cNvCxnSpPr/>
          <p:nvPr/>
        </p:nvCxnSpPr>
        <p:spPr bwMode="auto">
          <a:xfrm>
            <a:off x="2384952" y="6453336"/>
            <a:ext cx="4707328" cy="0"/>
          </a:xfrm>
          <a:prstGeom prst="line">
            <a:avLst/>
          </a:prstGeom>
          <a:solidFill>
            <a:schemeClr val="accent1">
              <a:alpha val="67999"/>
            </a:schemeClr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0000" endA="295" endPos="92000" dist="101600" dir="5400000" sy="-100000" algn="bl" rotWithShape="0"/>
          </a:effectLst>
          <a:ex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8" r="62810" b="43259"/>
          <a:stretch/>
        </p:blipFill>
        <p:spPr bwMode="auto">
          <a:xfrm rot="20759666">
            <a:off x="1385786" y="1258270"/>
            <a:ext cx="1998330" cy="20071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27161" y="1242338"/>
            <a:ext cx="532859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Кулібаба Валерія - </a:t>
            </a:r>
            <a:r>
              <a:rPr lang="uk-UA" sz="2800" b="1" i="1" dirty="0" smtClean="0">
                <a:solidFill>
                  <a:schemeClr val="bg1"/>
                </a:solidFill>
                <a:latin typeface="Bookman Old Style" pitchFamily="18" charset="0"/>
              </a:rPr>
              <a:t>історик </a:t>
            </a:r>
            <a:r>
              <a:rPr lang="uk-UA" b="1" i="1" dirty="0" smtClean="0"/>
              <a:t>-</a:t>
            </a:r>
            <a:endParaRPr lang="ru-RU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050896" y="3466929"/>
            <a:ext cx="5105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Кісільова Любов - </a:t>
            </a:r>
            <a:r>
              <a:rPr lang="uk-UA" sz="2800" b="1" i="1" dirty="0" smtClean="0">
                <a:solidFill>
                  <a:schemeClr val="bg1"/>
                </a:solidFill>
                <a:latin typeface="Bookman Old Style" pitchFamily="18" charset="0"/>
              </a:rPr>
              <a:t>соціолог</a:t>
            </a:r>
            <a:endParaRPr lang="ru-RU" sz="2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864" y="5085184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Маслова Ганна - </a:t>
            </a:r>
            <a:r>
              <a:rPr lang="uk-UA" sz="2800" b="1" i="1" dirty="0" smtClean="0">
                <a:solidFill>
                  <a:schemeClr val="bg1"/>
                </a:solidFill>
                <a:latin typeface="Bookman Old Style" pitchFamily="18" charset="0"/>
              </a:rPr>
              <a:t>аналітик</a:t>
            </a:r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endParaRPr lang="ru-RU" sz="28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DSC032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1" t="11989" r="53845" b="62939"/>
          <a:stretch>
            <a:fillRect/>
          </a:stretch>
        </p:blipFill>
        <p:spPr bwMode="auto">
          <a:xfrm>
            <a:off x="6588224" y="2492895"/>
            <a:ext cx="2016224" cy="2307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SC0328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25" t="11989" b="52539"/>
          <a:stretch/>
        </p:blipFill>
        <p:spPr bwMode="auto">
          <a:xfrm rot="600343">
            <a:off x="1402393" y="4288021"/>
            <a:ext cx="1965118" cy="2063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 bwMode="auto">
          <a:xfrm>
            <a:off x="2384952" y="476672"/>
            <a:ext cx="4707328" cy="0"/>
          </a:xfrm>
          <a:prstGeom prst="line">
            <a:avLst/>
          </a:prstGeom>
          <a:solidFill>
            <a:schemeClr val="accent1">
              <a:alpha val="67999"/>
            </a:schemeClr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0000" endA="295" endPos="92000" dist="101600" dir="5400000" sy="-100000" algn="bl" rotWithShape="0"/>
          </a:effectLst>
          <a:ex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2537352" y="6669360"/>
            <a:ext cx="4707328" cy="0"/>
          </a:xfrm>
          <a:prstGeom prst="line">
            <a:avLst/>
          </a:prstGeom>
          <a:solidFill>
            <a:schemeClr val="accent1">
              <a:alpha val="67999"/>
            </a:schemeClr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0000" endA="295" endPos="92000" dist="101600" dir="5400000" sy="-100000" algn="bl" rotWithShape="0"/>
          </a:effectLst>
          <a:extLst/>
        </p:spPr>
      </p:cxnSp>
    </p:spTree>
    <p:extLst>
      <p:ext uri="{BB962C8B-B14F-4D97-AF65-F5344CB8AC3E}">
        <p14:creationId xmlns:p14="http://schemas.microsoft.com/office/powerpoint/2010/main" val="166582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70145"/>
            <a:ext cx="756084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Кулібаба Валерія вирішила дослідити питання </a:t>
            </a:r>
            <a:r>
              <a:rPr lang="uk-UA" sz="2800" b="1" dirty="0" smtClean="0">
                <a:solidFill>
                  <a:schemeClr val="bg1"/>
                </a:solidFill>
                <a:latin typeface="Bookman Old Style" pitchFamily="18" charset="0"/>
              </a:rPr>
              <a:t>«Історія розвитку професій»</a:t>
            </a:r>
          </a:p>
          <a:p>
            <a:endParaRPr lang="uk-UA" sz="2800" b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В ході дослідження ми дізналися, що …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1"/>
                </a:solidFill>
                <a:latin typeface="Bookman Old Style" pitchFamily="18" charset="0"/>
              </a:rPr>
              <a:t>в </a:t>
            </a:r>
            <a:r>
              <a:rPr lang="uk-UA" sz="2000" dirty="0">
                <a:solidFill>
                  <a:schemeClr val="bg1"/>
                </a:solidFill>
                <a:latin typeface="Bookman Old Style" pitchFamily="18" charset="0"/>
              </a:rPr>
              <a:t>світі налічується більше 50 тисяч </a:t>
            </a:r>
            <a:r>
              <a:rPr lang="uk-UA" sz="2000" dirty="0" smtClean="0">
                <a:solidFill>
                  <a:schemeClr val="bg1"/>
                </a:solidFill>
                <a:latin typeface="Bookman Old Style" pitchFamily="18" charset="0"/>
              </a:rPr>
              <a:t>   професій;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1"/>
                </a:solidFill>
                <a:latin typeface="Bookman Old Style" pitchFamily="18" charset="0"/>
              </a:rPr>
              <a:t>в епоху </a:t>
            </a:r>
            <a:r>
              <a:rPr lang="uk-UA" sz="2000" dirty="0">
                <a:solidFill>
                  <a:schemeClr val="bg1"/>
                </a:solidFill>
                <a:latin typeface="Bookman Old Style" pitchFamily="18" charset="0"/>
              </a:rPr>
              <a:t>патріархального </a:t>
            </a:r>
            <a:r>
              <a:rPr lang="uk-UA" sz="2000" dirty="0" smtClean="0">
                <a:solidFill>
                  <a:schemeClr val="bg1"/>
                </a:solidFill>
                <a:latin typeface="Bookman Old Style" pitchFamily="18" charset="0"/>
              </a:rPr>
              <a:t>рабства в </a:t>
            </a:r>
            <a:r>
              <a:rPr lang="uk-UA" sz="2000" dirty="0">
                <a:solidFill>
                  <a:schemeClr val="bg1"/>
                </a:solidFill>
                <a:latin typeface="Bookman Old Style" pitchFamily="18" charset="0"/>
              </a:rPr>
              <a:t>Греції, наприклад, було близько десятка професій: гончарі, лимарі, майстри з обробки металів, каменярі та </a:t>
            </a:r>
            <a:r>
              <a:rPr lang="uk-UA" sz="2000" dirty="0" smtClean="0">
                <a:solidFill>
                  <a:schemeClr val="bg1"/>
                </a:solidFill>
                <a:latin typeface="Bookman Old Style" pitchFamily="18" charset="0"/>
              </a:rPr>
              <a:t>ін</a:t>
            </a:r>
            <a:r>
              <a:rPr lang="uk-UA" sz="2000" dirty="0" smtClean="0"/>
              <a:t>.</a:t>
            </a:r>
            <a:r>
              <a:rPr lang="uk-UA" sz="2000" dirty="0" smtClean="0">
                <a:solidFill>
                  <a:schemeClr val="bg1"/>
                </a:solidFill>
                <a:latin typeface="Bookman Old Style" pitchFamily="18" charset="0"/>
              </a:rPr>
              <a:t>,</a:t>
            </a:r>
            <a:r>
              <a:rPr lang="uk-UA" sz="2000" dirty="0"/>
              <a:t> </a:t>
            </a:r>
            <a:r>
              <a:rPr lang="uk-UA" sz="2000" dirty="0" smtClean="0">
                <a:solidFill>
                  <a:schemeClr val="bg1"/>
                </a:solidFill>
                <a:latin typeface="Bookman Old Style" pitchFamily="18" charset="0"/>
              </a:rPr>
              <a:t>а </a:t>
            </a:r>
            <a:r>
              <a:rPr lang="uk-UA" sz="2000" dirty="0">
                <a:solidFill>
                  <a:schemeClr val="bg1"/>
                </a:solidFill>
                <a:latin typeface="Bookman Old Style" pitchFamily="18" charset="0"/>
              </a:rPr>
              <a:t>ось вже в </a:t>
            </a:r>
            <a:r>
              <a:rPr lang="en-US" sz="2000" dirty="0">
                <a:solidFill>
                  <a:schemeClr val="bg1"/>
                </a:solidFill>
                <a:latin typeface="Bookman Old Style" pitchFamily="18" charset="0"/>
              </a:rPr>
              <a:t>V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</a:rPr>
              <a:t>-</a:t>
            </a:r>
            <a:r>
              <a:rPr lang="en-US" sz="2000" dirty="0">
                <a:solidFill>
                  <a:schemeClr val="bg1"/>
                </a:solidFill>
                <a:latin typeface="Bookman Old Style" pitchFamily="18" charset="0"/>
              </a:rPr>
              <a:t>VI </a:t>
            </a:r>
            <a:r>
              <a:rPr lang="uk-UA" sz="2000" dirty="0">
                <a:solidFill>
                  <a:schemeClr val="bg1"/>
                </a:solidFill>
                <a:latin typeface="Bookman Old Style" pitchFamily="18" charset="0"/>
              </a:rPr>
              <a:t>ст. до н. е., нараховувалось близько 50 </a:t>
            </a:r>
            <a:r>
              <a:rPr lang="uk-UA" sz="2000" dirty="0" smtClean="0">
                <a:solidFill>
                  <a:schemeClr val="bg1"/>
                </a:solidFill>
                <a:latin typeface="Bookman Old Style" pitchFamily="18" charset="0"/>
              </a:rPr>
              <a:t>професій;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1"/>
                </a:solidFill>
                <a:latin typeface="Bookman Old Style" pitchFamily="18" charset="0"/>
              </a:rPr>
              <a:t>понад </a:t>
            </a:r>
            <a:r>
              <a:rPr lang="uk-UA" sz="2000" dirty="0">
                <a:solidFill>
                  <a:schemeClr val="bg1"/>
                </a:solidFill>
                <a:latin typeface="Bookman Old Style" pitchFamily="18" charset="0"/>
              </a:rPr>
              <a:t>50% існуючих в наші дні професій і спеціальностей були невідомі ще 30 років </a:t>
            </a:r>
            <a:r>
              <a:rPr lang="uk-UA" sz="2000" dirty="0" smtClean="0">
                <a:solidFill>
                  <a:schemeClr val="bg1"/>
                </a:solidFill>
                <a:latin typeface="Bookman Old Style" pitchFamily="18" charset="0"/>
              </a:rPr>
              <a:t>назад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uk-UA" sz="2000" dirty="0">
                <a:solidFill>
                  <a:schemeClr val="bg1"/>
                </a:solidFill>
                <a:latin typeface="Bookman Old Style" pitchFamily="18" charset="0"/>
              </a:rPr>
              <a:t>мало не щороку з’являються нові професії та зникають старі, стираються межі багатьма з них, а деякі, навпаки, постійно поділяються, подрібнюються, розмножуються.</a:t>
            </a:r>
            <a:endParaRPr lang="ru-RU" sz="2000" dirty="0">
              <a:solidFill>
                <a:schemeClr val="bg1"/>
              </a:solidFill>
              <a:latin typeface="Bookman Old Style" pitchFamily="18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endParaRPr lang="ru-RU" sz="2400" dirty="0">
              <a:solidFill>
                <a:schemeClr val="bg1"/>
              </a:solidFill>
              <a:latin typeface="Bookman Old Style" pitchFamily="18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endParaRPr lang="uk-UA" sz="28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3" name="Picture 6" descr="DIPLOM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265230"/>
            <a:ext cx="2424954" cy="141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582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5796" y="8447"/>
            <a:ext cx="792088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Кісільова Любов вирішила проаналізувати основну формулу вибору професії: </a:t>
            </a:r>
          </a:p>
          <a:p>
            <a:pPr>
              <a:lnSpc>
                <a:spcPct val="150000"/>
              </a:lnSpc>
            </a:pPr>
            <a:r>
              <a:rPr lang="uk-UA" sz="2800" b="1" i="1" dirty="0" smtClean="0">
                <a:solidFill>
                  <a:schemeClr val="bg1"/>
                </a:solidFill>
                <a:latin typeface="Bookman Old Style" pitchFamily="18" charset="0"/>
              </a:rPr>
              <a:t>«Хочу, можу, потрібно»</a:t>
            </a:r>
            <a:endParaRPr lang="ru-RU" sz="2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860533" y="2264061"/>
            <a:ext cx="2781077" cy="2602037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rgbClr val="33CCCC">
                  <a:gamma/>
                  <a:shade val="46275"/>
                  <a:invGamma/>
                  <a:alpha val="0"/>
                </a:srgbClr>
              </a:gs>
              <a:gs pos="100000">
                <a:srgbClr val="33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" name="Oval 23"/>
          <p:cNvSpPr>
            <a:spLocks noChangeArrowheads="1"/>
          </p:cNvSpPr>
          <p:nvPr/>
        </p:nvSpPr>
        <p:spPr bwMode="gray">
          <a:xfrm>
            <a:off x="1105271" y="2482353"/>
            <a:ext cx="2322763" cy="2129408"/>
          </a:xfrm>
          <a:prstGeom prst="ellipse">
            <a:avLst/>
          </a:prstGeom>
          <a:gradFill rotWithShape="1">
            <a:gsLst>
              <a:gs pos="0">
                <a:srgbClr val="006BB4"/>
              </a:gs>
              <a:gs pos="100000">
                <a:srgbClr val="006BB4">
                  <a:gamma/>
                  <a:shade val="46275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3966756" y="3305514"/>
            <a:ext cx="5049012" cy="5809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EB7"/>
              </a:gs>
              <a:gs pos="100000">
                <a:srgbClr val="F5EEB7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C5A667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3742294" y="4326520"/>
            <a:ext cx="4825387" cy="57048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ED979"/>
              </a:gs>
              <a:gs pos="100000">
                <a:srgbClr val="BED979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C5A667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3641610" y="2246037"/>
            <a:ext cx="4676691" cy="57048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ED979"/>
              </a:gs>
              <a:gs pos="100000">
                <a:srgbClr val="BED979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C5A667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“Хочу</a:t>
            </a:r>
            <a:r>
              <a:rPr lang="ru-RU" dirty="0">
                <a:solidFill>
                  <a:prstClr val="black"/>
                </a:solidFill>
                <a:latin typeface="Bookman Old Style" pitchFamily="18" charset="0"/>
              </a:rPr>
              <a:t>” </a:t>
            </a:r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 - означає </a:t>
            </a:r>
            <a:r>
              <a:rPr lang="ru-RU" dirty="0">
                <a:solidFill>
                  <a:prstClr val="black"/>
                </a:solidFill>
                <a:latin typeface="Bookman Old Style" pitchFamily="18" charset="0"/>
              </a:rPr>
              <a:t>бажання, цікавість, </a:t>
            </a:r>
            <a:endParaRPr lang="ru-RU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прагнення</a:t>
            </a:r>
            <a:endParaRPr lang="en-US" b="1" dirty="0">
              <a:solidFill>
                <a:srgbClr val="000000"/>
              </a:solidFill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5271" y="2816520"/>
            <a:ext cx="234902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700" b="1" dirty="0" smtClean="0">
                <a:solidFill>
                  <a:schemeClr val="bg1"/>
                </a:solidFill>
                <a:latin typeface="Bookman Old Style" pitchFamily="18" charset="0"/>
              </a:rPr>
              <a:t>Формула вибору професії</a:t>
            </a:r>
            <a:endParaRPr lang="ru-RU" sz="27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11" name="Picture 7" descr="image03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609"/>
            <a:ext cx="1563338" cy="156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3312369" y="126876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405857" y="4326520"/>
            <a:ext cx="4912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Bookman Old Style" pitchFamily="18" charset="0"/>
              </a:rPr>
              <a:t>«Потрібно»  вказує чи потреба </a:t>
            </a:r>
          </a:p>
          <a:p>
            <a:r>
              <a:rPr lang="uk-UA" dirty="0" smtClean="0">
                <a:latin typeface="Bookman Old Style" pitchFamily="18" charset="0"/>
              </a:rPr>
              <a:t>суспільства в даній професії.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0832" y="5279176"/>
            <a:ext cx="842493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Bookman Old Style" pitchFamily="18" charset="0"/>
              </a:rPr>
              <a:t>Висновок:</a:t>
            </a:r>
            <a:r>
              <a:rPr lang="uk-UA" sz="24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Bookman Old Style" pitchFamily="18" charset="0"/>
              </a:rPr>
              <a:t>Якщо ти хочеш і можеш займатися якоюсь справою, але на неї немає запиту на ринку праці, тоді інтереси, нахили, здібності й зусилля твої втрачають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Bookman Old Style" pitchFamily="18" charset="0"/>
              </a:rPr>
              <a:t>свій сенс.</a:t>
            </a:r>
          </a:p>
          <a:p>
            <a:endParaRPr lang="ru-RU" sz="2000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endParaRPr lang="ru-RU" sz="2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853613" y="-424338"/>
            <a:ext cx="228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</a:rPr>
              <a:t>,,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70390" y="3305514"/>
            <a:ext cx="4441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«Можу</a:t>
            </a:r>
            <a:r>
              <a:rPr lang="ru-RU" dirty="0">
                <a:solidFill>
                  <a:prstClr val="black"/>
                </a:solidFill>
                <a:latin typeface="Bookman Old Style" pitchFamily="18" charset="0"/>
              </a:rPr>
              <a:t>» – здібності, </a:t>
            </a:r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таланти </a:t>
            </a:r>
            <a:r>
              <a:rPr lang="ru-RU" dirty="0">
                <a:solidFill>
                  <a:prstClr val="black"/>
                </a:solidFill>
                <a:latin typeface="Bookman Old Style" pitchFamily="18" charset="0"/>
              </a:rPr>
              <a:t>та стан здоров'я</a:t>
            </a: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2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/>
      <p:bldP spid="12" grpId="0"/>
      <p:bldP spid="1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977" y="-33493"/>
            <a:ext cx="784887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Маслова Ганна провела соціологічне опитування серед учнів 8 – 11 класів</a:t>
            </a:r>
          </a:p>
          <a:p>
            <a:endParaRPr lang="uk-UA" sz="2400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endParaRPr lang="uk-UA" sz="2400" dirty="0">
              <a:solidFill>
                <a:schemeClr val="bg1"/>
              </a:solidFill>
              <a:latin typeface="Bookman Old Style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latin typeface="Bookman Old Style" pitchFamily="18" charset="0"/>
              </a:rPr>
              <a:t>Питання для опитування</a:t>
            </a:r>
            <a:r>
              <a:rPr lang="uk-UA" sz="2400" dirty="0" smtClean="0">
                <a:solidFill>
                  <a:schemeClr val="bg1"/>
                </a:solidFill>
                <a:latin typeface="Bookman Old Style" pitchFamily="18" charset="0"/>
              </a:rPr>
              <a:t>:</a:t>
            </a:r>
          </a:p>
          <a:p>
            <a:endParaRPr lang="uk-UA" sz="2400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uk-UA" sz="2400" dirty="0" smtClean="0">
                <a:solidFill>
                  <a:schemeClr val="bg1"/>
                </a:solidFill>
                <a:latin typeface="Bookman Old Style" pitchFamily="18" charset="0"/>
              </a:rPr>
              <a:t>Чи вирішили ви, яку професію обрати? </a:t>
            </a:r>
            <a:r>
              <a:rPr lang="uk-UA" sz="2400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uk-UA" sz="2400" dirty="0" smtClean="0">
                <a:solidFill>
                  <a:srgbClr val="FFFF00"/>
                </a:solidFill>
                <a:latin typeface="Bookman Old Style" pitchFamily="18" charset="0"/>
              </a:rPr>
              <a:t>(</a:t>
            </a:r>
            <a:r>
              <a:rPr lang="uk-UA" sz="2400" i="1" dirty="0" smtClean="0">
                <a:solidFill>
                  <a:srgbClr val="FFFF00"/>
                </a:solidFill>
                <a:latin typeface="Bookman Old Style" pitchFamily="18" charset="0"/>
              </a:rPr>
              <a:t>так, ні, ще сумніваюсь)</a:t>
            </a:r>
          </a:p>
          <a:p>
            <a:pPr marL="457200" indent="-457200" algn="l">
              <a:buFont typeface="+mj-lt"/>
              <a:buAutoNum type="arabicPeriod"/>
            </a:pPr>
            <a:r>
              <a:rPr lang="uk-UA" sz="2400" dirty="0" smtClean="0">
                <a:solidFill>
                  <a:schemeClr val="bg1"/>
                </a:solidFill>
                <a:latin typeface="Bookman Old Style" pitchFamily="18" charset="0"/>
              </a:rPr>
              <a:t>Чи приходилося вам змінювати свій вибір більше, ніж один раз? </a:t>
            </a:r>
            <a:r>
              <a:rPr lang="uk-UA" sz="2400" i="1" dirty="0" smtClean="0">
                <a:solidFill>
                  <a:srgbClr val="FFFF00"/>
                </a:solidFill>
                <a:latin typeface="Bookman Old Style" pitchFamily="18" charset="0"/>
              </a:rPr>
              <a:t>(так, ні, не пригадую)</a:t>
            </a:r>
            <a:endParaRPr lang="uk-UA" sz="2400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uk-UA" sz="2400" dirty="0" smtClean="0">
                <a:solidFill>
                  <a:schemeClr val="bg1"/>
                </a:solidFill>
                <a:latin typeface="Bookman Old Style" pitchFamily="18" charset="0"/>
              </a:rPr>
              <a:t>Чи багато ви знаєте про вашу улюблену професію? </a:t>
            </a:r>
            <a:r>
              <a:rPr lang="uk-UA" sz="2400" i="1" dirty="0" smtClean="0">
                <a:solidFill>
                  <a:srgbClr val="FFFF00"/>
                </a:solidFill>
                <a:latin typeface="Bookman Old Style" pitchFamily="18" charset="0"/>
              </a:rPr>
              <a:t>(так, ні, трохи знаю)</a:t>
            </a:r>
          </a:p>
          <a:p>
            <a:pPr marL="457200" indent="-457200" algn="l">
              <a:buFont typeface="+mj-lt"/>
              <a:buAutoNum type="arabicPeriod"/>
            </a:pPr>
            <a:r>
              <a:rPr lang="uk-UA" sz="2400" dirty="0" smtClean="0">
                <a:solidFill>
                  <a:schemeClr val="bg1"/>
                </a:solidFill>
                <a:latin typeface="Bookman Old Style" pitchFamily="18" charset="0"/>
              </a:rPr>
              <a:t>Ваше відношення до вибору професії «за компанію» </a:t>
            </a:r>
            <a:r>
              <a:rPr lang="uk-UA" sz="2400" i="1" dirty="0" smtClean="0">
                <a:solidFill>
                  <a:srgbClr val="FFFF00"/>
                </a:solidFill>
                <a:latin typeface="Bookman Old Style" pitchFamily="18" charset="0"/>
              </a:rPr>
              <a:t>(позитивне, негативне, не знаю)</a:t>
            </a:r>
            <a:endParaRPr lang="uk-UA" sz="2400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ru-RU" sz="24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3" name="Picture 7" descr="NOTEPAD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517232"/>
            <a:ext cx="2806700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REC_MIK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1217613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495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8640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Результати соціологічного дослідження:</a:t>
            </a:r>
            <a:endParaRPr lang="ru-RU" sz="28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3" name="Picture 12" descr="image00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728" y="4797152"/>
            <a:ext cx="1414463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50172347"/>
              </p:ext>
            </p:extLst>
          </p:nvPr>
        </p:nvGraphicFramePr>
        <p:xfrm>
          <a:off x="1115616" y="908720"/>
          <a:ext cx="7344815" cy="54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495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488" y="1341"/>
            <a:ext cx="80380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Bookman Old Style" pitchFamily="18" charset="0"/>
              </a:rPr>
              <a:t>В результаті проведеної роботи, ми прийшли до таких висновків:</a:t>
            </a:r>
            <a:endParaRPr lang="ru-RU" sz="28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3" name="Picture 7" descr="WRITEGR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117" y="2827337"/>
            <a:ext cx="2302181" cy="165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 rot="20405341">
            <a:off x="1424742" y="3332079"/>
            <a:ext cx="2808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Bookman Old Style" pitchFamily="18" charset="0"/>
              </a:rPr>
              <a:t>Вибір </a:t>
            </a:r>
            <a:r>
              <a:rPr lang="ru-RU" b="1" i="1" dirty="0">
                <a:solidFill>
                  <a:schemeClr val="bg1"/>
                </a:solidFill>
                <a:latin typeface="Bookman Old Style" pitchFamily="18" charset="0"/>
              </a:rPr>
              <a:t>професії - складний і відповідальний крок у житті кожної людини, від якого багато в чому залежить її майбутня доля</a:t>
            </a: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8357" y="1191235"/>
            <a:ext cx="27938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  <a:latin typeface="Bookman Old Style" pitchFamily="18" charset="0"/>
              </a:rPr>
              <a:t>Правильно вибрати професію - значить знайти своє місце в житті. </a:t>
            </a:r>
          </a:p>
        </p:txBody>
      </p:sp>
      <p:sp>
        <p:nvSpPr>
          <p:cNvPr id="9" name="TextBox 8"/>
          <p:cNvSpPr txBox="1"/>
          <p:nvPr/>
        </p:nvSpPr>
        <p:spPr>
          <a:xfrm rot="1809331">
            <a:off x="5828464" y="3363268"/>
            <a:ext cx="283019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  <a:latin typeface="Bookman Old Style" pitchFamily="18" charset="0"/>
              </a:rPr>
              <a:t>Поспішність і легковажність </a:t>
            </a:r>
            <a:r>
              <a:rPr lang="ru-RU" b="1" i="1" dirty="0" smtClean="0">
                <a:solidFill>
                  <a:schemeClr val="bg1"/>
                </a:solidFill>
                <a:latin typeface="Bookman Old Style" pitchFamily="18" charset="0"/>
              </a:rPr>
              <a:t>при виборі професії можуть руйнувати </a:t>
            </a:r>
            <a:r>
              <a:rPr lang="ru-RU" b="1" i="1" dirty="0">
                <a:solidFill>
                  <a:schemeClr val="bg1"/>
                </a:solidFill>
                <a:latin typeface="Bookman Old Style" pitchFamily="18" charset="0"/>
              </a:rPr>
              <a:t>життєві устремління, </a:t>
            </a:r>
            <a:r>
              <a:rPr lang="ru-RU" b="1" i="1" dirty="0" smtClean="0">
                <a:solidFill>
                  <a:schemeClr val="bg1"/>
                </a:solidFill>
                <a:latin typeface="Bookman Old Style" pitchFamily="18" charset="0"/>
              </a:rPr>
              <a:t>тим </a:t>
            </a:r>
            <a:r>
              <a:rPr lang="ru-RU" b="1" i="1" dirty="0">
                <a:solidFill>
                  <a:schemeClr val="bg1"/>
                </a:solidFill>
                <a:latin typeface="Bookman Old Style" pitchFamily="18" charset="0"/>
              </a:rPr>
              <a:t>самим зробивши людину нещасною</a:t>
            </a:r>
            <a:endParaRPr lang="ru-RU" b="1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95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380569">
            <a:off x="1117400" y="2430173"/>
            <a:ext cx="741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  <a:latin typeface="Bookman Old Style" pitchFamily="18" charset="0"/>
              </a:rPr>
              <a:t>Обирай професію до душі!</a:t>
            </a:r>
            <a:endParaRPr lang="ru-RU" sz="5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>
            <a:off x="2384952" y="476672"/>
            <a:ext cx="4707328" cy="0"/>
          </a:xfrm>
          <a:prstGeom prst="line">
            <a:avLst/>
          </a:prstGeom>
          <a:solidFill>
            <a:schemeClr val="accent1">
              <a:alpha val="67999"/>
            </a:schemeClr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0000" endA="295" endPos="92000" dist="101600" dir="5400000" sy="-100000" algn="bl" rotWithShape="0"/>
          </a:effectLst>
          <a:extLst/>
        </p:spPr>
      </p:cxnSp>
      <p:cxnSp>
        <p:nvCxnSpPr>
          <p:cNvPr id="4" name="Прямая соединительная линия 3"/>
          <p:cNvCxnSpPr/>
          <p:nvPr/>
        </p:nvCxnSpPr>
        <p:spPr bwMode="auto">
          <a:xfrm>
            <a:off x="2384952" y="6525344"/>
            <a:ext cx="4707328" cy="0"/>
          </a:xfrm>
          <a:prstGeom prst="line">
            <a:avLst/>
          </a:prstGeom>
          <a:solidFill>
            <a:schemeClr val="accent1">
              <a:alpha val="67999"/>
            </a:schemeClr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0000" endA="295" endPos="92000" dist="101600" dir="5400000" sy="-100000" algn="bl" rotWithShape="0"/>
          </a:effectLst>
          <a:extLst/>
        </p:spPr>
      </p:cxnSp>
    </p:spTree>
    <p:extLst>
      <p:ext uri="{BB962C8B-B14F-4D97-AF65-F5344CB8AC3E}">
        <p14:creationId xmlns:p14="http://schemas.microsoft.com/office/powerpoint/2010/main" val="429077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cdb2004181d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181Gp_genaral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67999"/>
          </a:scheme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67999"/>
          </a:scheme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81Gp_genaral_light 1">
        <a:dk1>
          <a:srgbClr val="000000"/>
        </a:dk1>
        <a:lt1>
          <a:srgbClr val="FFFFFF"/>
        </a:lt1>
        <a:dk2>
          <a:srgbClr val="135F67"/>
        </a:dk2>
        <a:lt2>
          <a:srgbClr val="DDDDDD"/>
        </a:lt2>
        <a:accent1>
          <a:srgbClr val="40BCA1"/>
        </a:accent1>
        <a:accent2>
          <a:srgbClr val="509C93"/>
        </a:accent2>
        <a:accent3>
          <a:srgbClr val="FFFFFF"/>
        </a:accent3>
        <a:accent4>
          <a:srgbClr val="000000"/>
        </a:accent4>
        <a:accent5>
          <a:srgbClr val="AFDACD"/>
        </a:accent5>
        <a:accent6>
          <a:srgbClr val="488D85"/>
        </a:accent6>
        <a:hlink>
          <a:srgbClr val="91B664"/>
        </a:hlink>
        <a:folHlink>
          <a:srgbClr val="F6B4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1Gp_genaral_light 2">
        <a:dk1>
          <a:srgbClr val="000000"/>
        </a:dk1>
        <a:lt1>
          <a:srgbClr val="FFFFFF"/>
        </a:lt1>
        <a:dk2>
          <a:srgbClr val="2F209A"/>
        </a:dk2>
        <a:lt2>
          <a:srgbClr val="DDDDDD"/>
        </a:lt2>
        <a:accent1>
          <a:srgbClr val="8B8DE1"/>
        </a:accent1>
        <a:accent2>
          <a:srgbClr val="94B6E8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86A5D2"/>
        </a:accent6>
        <a:hlink>
          <a:srgbClr val="58AFD2"/>
        </a:hlink>
        <a:folHlink>
          <a:srgbClr val="AEE3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1Gp_genaral_light 3">
        <a:dk1>
          <a:srgbClr val="000000"/>
        </a:dk1>
        <a:lt1>
          <a:srgbClr val="FFFFFF"/>
        </a:lt1>
        <a:dk2>
          <a:srgbClr val="084092"/>
        </a:dk2>
        <a:lt2>
          <a:srgbClr val="C0C0C0"/>
        </a:lt2>
        <a:accent1>
          <a:srgbClr val="58A4F0"/>
        </a:accent1>
        <a:accent2>
          <a:srgbClr val="3475CC"/>
        </a:accent2>
        <a:accent3>
          <a:srgbClr val="FFFFFF"/>
        </a:accent3>
        <a:accent4>
          <a:srgbClr val="000000"/>
        </a:accent4>
        <a:accent5>
          <a:srgbClr val="B4CFF6"/>
        </a:accent5>
        <a:accent6>
          <a:srgbClr val="2E69B9"/>
        </a:accent6>
        <a:hlink>
          <a:srgbClr val="0099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cdb2004181d</Template>
  <TotalTime>318</TotalTime>
  <Words>429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cdb2004181d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User</dc:creator>
  <cp:lastModifiedBy>User</cp:lastModifiedBy>
  <cp:revision>26</cp:revision>
  <dcterms:created xsi:type="dcterms:W3CDTF">2011-12-14T16:41:35Z</dcterms:created>
  <dcterms:modified xsi:type="dcterms:W3CDTF">2012-11-22T17:47:00Z</dcterms:modified>
</cp:coreProperties>
</file>