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5" r:id="rId3"/>
    <p:sldId id="258" r:id="rId4"/>
    <p:sldId id="259" r:id="rId5"/>
    <p:sldId id="262" r:id="rId6"/>
    <p:sldId id="263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4" r:id="rId16"/>
    <p:sldId id="271" r:id="rId17"/>
  </p:sldIdLst>
  <p:sldSz cx="9144000" cy="6858000" type="screen4x3"/>
  <p:notesSz cx="6856413" cy="9750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253A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10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r>
            <a:rPr lang="uk-UA" sz="2000" b="1" dirty="0" smtClean="0">
              <a:latin typeface="Georgia" pitchFamily="18" charset="0"/>
            </a:rPr>
            <a:t>Найпопулярніший вимірювальний інструмент в усьому світі</a:t>
          </a:r>
          <a:endParaRPr lang="ru-RU" sz="2000" b="1" dirty="0">
            <a:latin typeface="Georgia" pitchFamily="18" charset="0"/>
          </a:endParaRPr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3" custScaleX="6377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196" custLinFactNeighborY="24384"/>
      <dgm:spPr>
        <a:solidFill>
          <a:schemeClr val="accent3">
            <a:lumMod val="75000"/>
          </a:schemeClr>
        </a:solidFill>
      </dgm:spPr>
    </dgm:pt>
  </dgm:ptLst>
  <dgm:cxnLst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56B5512E-65D7-4A29-86F4-24B240FA2DF9}" type="presOf" srcId="{A678C6EF-9CCC-4AA2-A472-9A2807B7E5C7}" destId="{87332D7B-62F5-4BA3-BFBE-627E6B097827}" srcOrd="0" destOrd="0" presId="urn:microsoft.com/office/officeart/2005/8/layout/hProcess3"/>
    <dgm:cxn modelId="{9AB47267-3FB3-4986-A200-97447AB51A7E}" type="presOf" srcId="{0ADE3B8E-D79D-415A-92EB-C915DD04D8F8}" destId="{4C7BF9D8-AACE-447D-AE6D-188FCF2E6B81}" srcOrd="0" destOrd="0" presId="urn:microsoft.com/office/officeart/2005/8/layout/hProcess3"/>
    <dgm:cxn modelId="{45D929B4-BE68-4F81-92B0-C85C3B773119}" type="presOf" srcId="{09632FEE-C0CD-493A-83AC-E4E97DEB8D92}" destId="{929E5ABD-469D-4C1F-A0F4-C702FCB45EBD}" srcOrd="0" destOrd="0" presId="urn:microsoft.com/office/officeart/2005/8/layout/hProcess3"/>
    <dgm:cxn modelId="{A2B3DC68-2EC0-43E1-9378-EC4ECA9FBF34}" type="presOf" srcId="{92B45229-DC3F-43DD-830F-8792120971F0}" destId="{7FF79390-2693-4B17-B349-62962021E2C2}" srcOrd="0" destOrd="0" presId="urn:microsoft.com/office/officeart/2005/8/layout/hProcess3"/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D4A334B2-99CF-4394-BCA5-B741DE8A7AF6}" type="presParOf" srcId="{7FF79390-2693-4B17-B349-62962021E2C2}" destId="{D0C4C9AA-D45E-46BE-BB94-0CE14BED1226}" srcOrd="0" destOrd="0" presId="urn:microsoft.com/office/officeart/2005/8/layout/hProcess3"/>
    <dgm:cxn modelId="{1D45619D-5EC0-40F1-A73F-11F974AF5E84}" type="presParOf" srcId="{7FF79390-2693-4B17-B349-62962021E2C2}" destId="{518688AF-281D-40C3-8564-00EDD8431A78}" srcOrd="1" destOrd="0" presId="urn:microsoft.com/office/officeart/2005/8/layout/hProcess3"/>
    <dgm:cxn modelId="{60CF1714-AC2A-4B7C-8F05-2EAB2C3EBF3A}" type="presParOf" srcId="{518688AF-281D-40C3-8564-00EDD8431A78}" destId="{48E6097E-4486-48C1-96C3-7C731163510C}" srcOrd="0" destOrd="0" presId="urn:microsoft.com/office/officeart/2005/8/layout/hProcess3"/>
    <dgm:cxn modelId="{963C3135-BDC0-4D63-9C97-2EAE3C05F18A}" type="presParOf" srcId="{518688AF-281D-40C3-8564-00EDD8431A78}" destId="{BCE3AB02-8743-48A6-9158-09B24AF1BBEF}" srcOrd="1" destOrd="0" presId="urn:microsoft.com/office/officeart/2005/8/layout/hProcess3"/>
    <dgm:cxn modelId="{0CE819C2-0E91-4EFA-8636-4DBE79DFFED8}" type="presParOf" srcId="{BCE3AB02-8743-48A6-9158-09B24AF1BBEF}" destId="{3B67DB90-EA4F-42A7-B0C5-8756095E5FC3}" srcOrd="0" destOrd="0" presId="urn:microsoft.com/office/officeart/2005/8/layout/hProcess3"/>
    <dgm:cxn modelId="{8BCF5D59-E2AA-4DDA-A0B6-9BC634A07D7A}" type="presParOf" srcId="{BCE3AB02-8743-48A6-9158-09B24AF1BBEF}" destId="{929E5ABD-469D-4C1F-A0F4-C702FCB45EBD}" srcOrd="1" destOrd="0" presId="urn:microsoft.com/office/officeart/2005/8/layout/hProcess3"/>
    <dgm:cxn modelId="{78A98556-F743-4E0A-8AB1-6EF95C4475AA}" type="presParOf" srcId="{BCE3AB02-8743-48A6-9158-09B24AF1BBEF}" destId="{8122D757-CE08-42B1-BC28-00EF39C1B860}" srcOrd="2" destOrd="0" presId="urn:microsoft.com/office/officeart/2005/8/layout/hProcess3"/>
    <dgm:cxn modelId="{1BA61631-D510-4276-BBF5-D50E256D2FA4}" type="presParOf" srcId="{BCE3AB02-8743-48A6-9158-09B24AF1BBEF}" destId="{1A650493-0309-4E22-A853-E345A419B388}" srcOrd="3" destOrd="0" presId="urn:microsoft.com/office/officeart/2005/8/layout/hProcess3"/>
    <dgm:cxn modelId="{8D4DCA63-EF76-499E-B907-0F87B550709F}" type="presParOf" srcId="{518688AF-281D-40C3-8564-00EDD8431A78}" destId="{522921BA-FC9B-4B51-872D-B99A1DF45918}" srcOrd="2" destOrd="0" presId="urn:microsoft.com/office/officeart/2005/8/layout/hProcess3"/>
    <dgm:cxn modelId="{2C0C1CF5-9F27-407E-98CE-DB7BB777ABEA}" type="presParOf" srcId="{518688AF-281D-40C3-8564-00EDD8431A78}" destId="{21E558CB-FECB-4065-9061-056C88444FAC}" srcOrd="3" destOrd="0" presId="urn:microsoft.com/office/officeart/2005/8/layout/hProcess3"/>
    <dgm:cxn modelId="{73A1E8B0-04FE-4FA0-B1C0-EE2A56715539}" type="presParOf" srcId="{21E558CB-FECB-4065-9061-056C88444FAC}" destId="{54D7AAF7-DAE7-4947-BAF6-670C687638FA}" srcOrd="0" destOrd="0" presId="urn:microsoft.com/office/officeart/2005/8/layout/hProcess3"/>
    <dgm:cxn modelId="{0AE33A8F-3F03-488F-9714-700B9E2E2999}" type="presParOf" srcId="{21E558CB-FECB-4065-9061-056C88444FAC}" destId="{87332D7B-62F5-4BA3-BFBE-627E6B097827}" srcOrd="1" destOrd="0" presId="urn:microsoft.com/office/officeart/2005/8/layout/hProcess3"/>
    <dgm:cxn modelId="{24862E40-EF45-487A-8DFD-E0B24938DFC5}" type="presParOf" srcId="{21E558CB-FECB-4065-9061-056C88444FAC}" destId="{C63316B9-B283-4908-927C-E097BCAD333B}" srcOrd="2" destOrd="0" presId="urn:microsoft.com/office/officeart/2005/8/layout/hProcess3"/>
    <dgm:cxn modelId="{B19A99EC-5393-4823-992C-4CFD47F8027D}" type="presParOf" srcId="{21E558CB-FECB-4065-9061-056C88444FAC}" destId="{1BB510AF-04D5-4F58-AECE-C898A6B902FC}" srcOrd="3" destOrd="0" presId="urn:microsoft.com/office/officeart/2005/8/layout/hProcess3"/>
    <dgm:cxn modelId="{CD9677CA-58B4-449A-9DC1-4217563D30C3}" type="presParOf" srcId="{518688AF-281D-40C3-8564-00EDD8431A78}" destId="{4D5227EB-39E2-40D2-A197-AFB7A1D6E9F7}" srcOrd="4" destOrd="0" presId="urn:microsoft.com/office/officeart/2005/8/layout/hProcess3"/>
    <dgm:cxn modelId="{DCD6E9C6-C35C-4E50-B36D-F485DA394279}" type="presParOf" srcId="{518688AF-281D-40C3-8564-00EDD8431A78}" destId="{AAB4BE32-811C-446D-88D1-1E3CAA00F564}" srcOrd="5" destOrd="0" presId="urn:microsoft.com/office/officeart/2005/8/layout/hProcess3"/>
    <dgm:cxn modelId="{58F6FC45-F264-4AC1-B034-E8CD3B0CC216}" type="presParOf" srcId="{AAB4BE32-811C-446D-88D1-1E3CAA00F564}" destId="{A2F583A3-7282-40C5-A9C3-2D2FD38D7052}" srcOrd="0" destOrd="0" presId="urn:microsoft.com/office/officeart/2005/8/layout/hProcess3"/>
    <dgm:cxn modelId="{4DDCCFAD-A725-4A2F-95A6-E127099DC64E}" type="presParOf" srcId="{AAB4BE32-811C-446D-88D1-1E3CAA00F564}" destId="{4C7BF9D8-AACE-447D-AE6D-188FCF2E6B81}" srcOrd="1" destOrd="0" presId="urn:microsoft.com/office/officeart/2005/8/layout/hProcess3"/>
    <dgm:cxn modelId="{A97D2F4C-4B6C-400C-8BA7-49FDAFF14C2D}" type="presParOf" srcId="{AAB4BE32-811C-446D-88D1-1E3CAA00F564}" destId="{5452ADEA-945B-444A-B120-079048A5348C}" srcOrd="2" destOrd="0" presId="urn:microsoft.com/office/officeart/2005/8/layout/hProcess3"/>
    <dgm:cxn modelId="{DDC04CA4-148F-4D3D-B8CF-39C883C04C8D}" type="presParOf" srcId="{AAB4BE32-811C-446D-88D1-1E3CAA00F564}" destId="{1A984FE8-658C-40E9-BEEA-BB0FBB35675F}" srcOrd="3" destOrd="0" presId="urn:microsoft.com/office/officeart/2005/8/layout/hProcess3"/>
    <dgm:cxn modelId="{62A787D9-C7F7-44C6-909D-D9AB9E19B753}" type="presParOf" srcId="{518688AF-281D-40C3-8564-00EDD8431A78}" destId="{CF943EC3-E5CB-4CE5-A602-188713610071}" srcOrd="6" destOrd="0" presId="urn:microsoft.com/office/officeart/2005/8/layout/hProcess3"/>
    <dgm:cxn modelId="{89DB8077-F414-40A8-80A4-7C84499A07EE}" type="presParOf" srcId="{518688AF-281D-40C3-8564-00EDD8431A78}" destId="{4685EF05-D5F0-4202-8FA3-DA9FCE96CCF7}" srcOrd="7" destOrd="0" presId="urn:microsoft.com/office/officeart/2005/8/layout/hProcess3"/>
    <dgm:cxn modelId="{663C4593-C8F9-40D1-8095-0C16616D37BA}" type="presParOf" srcId="{518688AF-281D-40C3-8564-00EDD8431A78}" destId="{AF149D4A-4C54-4327-8DFF-C170AFDDCBC5}" srcOrd="8" destOrd="0" presId="urn:microsoft.com/office/officeart/2005/8/layout/hProcess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10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r>
            <a:rPr lang="uk-UA" sz="2000" b="1" dirty="0" smtClean="0">
              <a:latin typeface="Georgia" pitchFamily="18" charset="0"/>
            </a:rPr>
            <a:t>Програмно керований електронний пристрій для обробки інформації</a:t>
          </a:r>
          <a:endParaRPr lang="ru-RU" sz="2000" b="1" dirty="0">
            <a:latin typeface="Georgia" pitchFamily="18" charset="0"/>
          </a:endParaRPr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3" custLinFactNeighborX="-46309" custLinFactNeighborY="-13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3" custScaleX="6447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196" custLinFactNeighborY="24384"/>
      <dgm:spPr>
        <a:solidFill>
          <a:schemeClr val="accent3">
            <a:lumMod val="75000"/>
          </a:schemeClr>
        </a:solidFill>
      </dgm:spPr>
    </dgm:pt>
  </dgm:ptLst>
  <dgm:cxnLst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DC81ABE2-C092-4465-AF4D-1B8DCAFA2E10}" type="presOf" srcId="{A678C6EF-9CCC-4AA2-A472-9A2807B7E5C7}" destId="{87332D7B-62F5-4BA3-BFBE-627E6B097827}" srcOrd="0" destOrd="0" presId="urn:microsoft.com/office/officeart/2005/8/layout/hProcess3"/>
    <dgm:cxn modelId="{4DFA72CD-8DA8-4596-A2FC-99D0B3C00D3C}" type="presOf" srcId="{92B45229-DC3F-43DD-830F-8792120971F0}" destId="{7FF79390-2693-4B17-B349-62962021E2C2}" srcOrd="0" destOrd="0" presId="urn:microsoft.com/office/officeart/2005/8/layout/hProcess3"/>
    <dgm:cxn modelId="{00F1AC30-F522-4F0E-8509-7A0090ADE20D}" type="presOf" srcId="{09632FEE-C0CD-493A-83AC-E4E97DEB8D92}" destId="{929E5ABD-469D-4C1F-A0F4-C702FCB45EBD}" srcOrd="0" destOrd="0" presId="urn:microsoft.com/office/officeart/2005/8/layout/hProcess3"/>
    <dgm:cxn modelId="{69F8AF68-0F90-4A98-A027-598BFA3C2FD6}" type="presOf" srcId="{0ADE3B8E-D79D-415A-92EB-C915DD04D8F8}" destId="{4C7BF9D8-AACE-447D-AE6D-188FCF2E6B81}" srcOrd="0" destOrd="0" presId="urn:microsoft.com/office/officeart/2005/8/layout/hProcess3"/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F8ADCB6C-D0EB-4D30-8B1D-37DBB4C8F783}" type="presParOf" srcId="{7FF79390-2693-4B17-B349-62962021E2C2}" destId="{D0C4C9AA-D45E-46BE-BB94-0CE14BED1226}" srcOrd="0" destOrd="0" presId="urn:microsoft.com/office/officeart/2005/8/layout/hProcess3"/>
    <dgm:cxn modelId="{D35EC38E-6526-47F9-BD75-B77F9252D2E9}" type="presParOf" srcId="{7FF79390-2693-4B17-B349-62962021E2C2}" destId="{518688AF-281D-40C3-8564-00EDD8431A78}" srcOrd="1" destOrd="0" presId="urn:microsoft.com/office/officeart/2005/8/layout/hProcess3"/>
    <dgm:cxn modelId="{57789158-6C84-4608-9F5D-DC1DDE582494}" type="presParOf" srcId="{518688AF-281D-40C3-8564-00EDD8431A78}" destId="{48E6097E-4486-48C1-96C3-7C731163510C}" srcOrd="0" destOrd="0" presId="urn:microsoft.com/office/officeart/2005/8/layout/hProcess3"/>
    <dgm:cxn modelId="{1BA24398-D1ED-4221-AEE2-C12918E889FD}" type="presParOf" srcId="{518688AF-281D-40C3-8564-00EDD8431A78}" destId="{BCE3AB02-8743-48A6-9158-09B24AF1BBEF}" srcOrd="1" destOrd="0" presId="urn:microsoft.com/office/officeart/2005/8/layout/hProcess3"/>
    <dgm:cxn modelId="{0A2EC0D5-8180-4961-BD84-2AF51FF9AED7}" type="presParOf" srcId="{BCE3AB02-8743-48A6-9158-09B24AF1BBEF}" destId="{3B67DB90-EA4F-42A7-B0C5-8756095E5FC3}" srcOrd="0" destOrd="0" presId="urn:microsoft.com/office/officeart/2005/8/layout/hProcess3"/>
    <dgm:cxn modelId="{DBC37A62-82C6-45DE-964D-75B3BBE54234}" type="presParOf" srcId="{BCE3AB02-8743-48A6-9158-09B24AF1BBEF}" destId="{929E5ABD-469D-4C1F-A0F4-C702FCB45EBD}" srcOrd="1" destOrd="0" presId="urn:microsoft.com/office/officeart/2005/8/layout/hProcess3"/>
    <dgm:cxn modelId="{8939B5A6-F93C-4D24-AA7A-03DB883F5FEB}" type="presParOf" srcId="{BCE3AB02-8743-48A6-9158-09B24AF1BBEF}" destId="{8122D757-CE08-42B1-BC28-00EF39C1B860}" srcOrd="2" destOrd="0" presId="urn:microsoft.com/office/officeart/2005/8/layout/hProcess3"/>
    <dgm:cxn modelId="{3A93FA6E-B223-48AC-A3CF-7DC9C85CC74A}" type="presParOf" srcId="{BCE3AB02-8743-48A6-9158-09B24AF1BBEF}" destId="{1A650493-0309-4E22-A853-E345A419B388}" srcOrd="3" destOrd="0" presId="urn:microsoft.com/office/officeart/2005/8/layout/hProcess3"/>
    <dgm:cxn modelId="{474F45EC-80D2-4504-8864-211FE9BA8228}" type="presParOf" srcId="{518688AF-281D-40C3-8564-00EDD8431A78}" destId="{522921BA-FC9B-4B51-872D-B99A1DF45918}" srcOrd="2" destOrd="0" presId="urn:microsoft.com/office/officeart/2005/8/layout/hProcess3"/>
    <dgm:cxn modelId="{A3120169-9406-48D1-B75E-5F9A9557092D}" type="presParOf" srcId="{518688AF-281D-40C3-8564-00EDD8431A78}" destId="{21E558CB-FECB-4065-9061-056C88444FAC}" srcOrd="3" destOrd="0" presId="urn:microsoft.com/office/officeart/2005/8/layout/hProcess3"/>
    <dgm:cxn modelId="{B42C0E3E-398E-42BB-9540-DE3F581D15D1}" type="presParOf" srcId="{21E558CB-FECB-4065-9061-056C88444FAC}" destId="{54D7AAF7-DAE7-4947-BAF6-670C687638FA}" srcOrd="0" destOrd="0" presId="urn:microsoft.com/office/officeart/2005/8/layout/hProcess3"/>
    <dgm:cxn modelId="{6054B3BC-D55A-4F49-92DA-837C08AE9BBC}" type="presParOf" srcId="{21E558CB-FECB-4065-9061-056C88444FAC}" destId="{87332D7B-62F5-4BA3-BFBE-627E6B097827}" srcOrd="1" destOrd="0" presId="urn:microsoft.com/office/officeart/2005/8/layout/hProcess3"/>
    <dgm:cxn modelId="{92B4B088-1C92-4C3C-AFAB-6A5026263D6C}" type="presParOf" srcId="{21E558CB-FECB-4065-9061-056C88444FAC}" destId="{C63316B9-B283-4908-927C-E097BCAD333B}" srcOrd="2" destOrd="0" presId="urn:microsoft.com/office/officeart/2005/8/layout/hProcess3"/>
    <dgm:cxn modelId="{1E311D7B-5A93-45EF-B4C9-913F43CEFBC6}" type="presParOf" srcId="{21E558CB-FECB-4065-9061-056C88444FAC}" destId="{1BB510AF-04D5-4F58-AECE-C898A6B902FC}" srcOrd="3" destOrd="0" presId="urn:microsoft.com/office/officeart/2005/8/layout/hProcess3"/>
    <dgm:cxn modelId="{64C7E6A2-1BD8-4E20-90B2-8D5DF52A5920}" type="presParOf" srcId="{518688AF-281D-40C3-8564-00EDD8431A78}" destId="{4D5227EB-39E2-40D2-A197-AFB7A1D6E9F7}" srcOrd="4" destOrd="0" presId="urn:microsoft.com/office/officeart/2005/8/layout/hProcess3"/>
    <dgm:cxn modelId="{C7DD02A7-4783-4069-91A1-4B11F5A3053A}" type="presParOf" srcId="{518688AF-281D-40C3-8564-00EDD8431A78}" destId="{AAB4BE32-811C-446D-88D1-1E3CAA00F564}" srcOrd="5" destOrd="0" presId="urn:microsoft.com/office/officeart/2005/8/layout/hProcess3"/>
    <dgm:cxn modelId="{6D005CA1-2A2D-4E1E-8BF0-BBDA2A783290}" type="presParOf" srcId="{AAB4BE32-811C-446D-88D1-1E3CAA00F564}" destId="{A2F583A3-7282-40C5-A9C3-2D2FD38D7052}" srcOrd="0" destOrd="0" presId="urn:microsoft.com/office/officeart/2005/8/layout/hProcess3"/>
    <dgm:cxn modelId="{98F5474F-3EDA-48CE-92F2-441ACB297AF8}" type="presParOf" srcId="{AAB4BE32-811C-446D-88D1-1E3CAA00F564}" destId="{4C7BF9D8-AACE-447D-AE6D-188FCF2E6B81}" srcOrd="1" destOrd="0" presId="urn:microsoft.com/office/officeart/2005/8/layout/hProcess3"/>
    <dgm:cxn modelId="{8773F684-C97D-4D02-9D34-17F9C286531B}" type="presParOf" srcId="{AAB4BE32-811C-446D-88D1-1E3CAA00F564}" destId="{5452ADEA-945B-444A-B120-079048A5348C}" srcOrd="2" destOrd="0" presId="urn:microsoft.com/office/officeart/2005/8/layout/hProcess3"/>
    <dgm:cxn modelId="{F6B45003-3D9F-449A-BE45-FC8DA6696A9C}" type="presParOf" srcId="{AAB4BE32-811C-446D-88D1-1E3CAA00F564}" destId="{1A984FE8-658C-40E9-BEEA-BB0FBB35675F}" srcOrd="3" destOrd="0" presId="urn:microsoft.com/office/officeart/2005/8/layout/hProcess3"/>
    <dgm:cxn modelId="{273210FC-6E5B-4319-8CC6-D8C505D1E2F0}" type="presParOf" srcId="{518688AF-281D-40C3-8564-00EDD8431A78}" destId="{CF943EC3-E5CB-4CE5-A602-188713610071}" srcOrd="6" destOrd="0" presId="urn:microsoft.com/office/officeart/2005/8/layout/hProcess3"/>
    <dgm:cxn modelId="{62C87172-F267-4ED0-A270-247BA63CF6A7}" type="presParOf" srcId="{518688AF-281D-40C3-8564-00EDD8431A78}" destId="{4685EF05-D5F0-4202-8FA3-DA9FCE96CCF7}" srcOrd="7" destOrd="0" presId="urn:microsoft.com/office/officeart/2005/8/layout/hProcess3"/>
    <dgm:cxn modelId="{811ADE9D-4C81-462E-B543-12A922659526}" type="presParOf" srcId="{518688AF-281D-40C3-8564-00EDD8431A78}" destId="{AF149D4A-4C54-4327-8DFF-C170AFDDCBC5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5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r>
            <a:rPr lang="uk-UA" sz="2000" b="1" dirty="0" smtClean="0">
              <a:latin typeface="Georgia" pitchFamily="18" charset="0"/>
            </a:rPr>
            <a:t>Фізично може функціонувати завдяки руху електронів, фотонів</a:t>
          </a:r>
          <a:endParaRPr lang="ru-RU" sz="2000" b="1" dirty="0">
            <a:latin typeface="Georgia" pitchFamily="18" charset="0"/>
          </a:endParaRPr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3" custLinFactNeighborX="-54337" custLinFactNeighborY="-13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3" custScaleX="9392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-196" custLinFactNeighborY="-20002"/>
      <dgm:spPr>
        <a:solidFill>
          <a:schemeClr val="accent3">
            <a:lumMod val="75000"/>
          </a:schemeClr>
        </a:solidFill>
      </dgm:spPr>
    </dgm:pt>
  </dgm:ptLst>
  <dgm:cxnLst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B683AEDD-EF5C-4A23-A461-5A53E79992E2}" type="presOf" srcId="{0ADE3B8E-D79D-415A-92EB-C915DD04D8F8}" destId="{4C7BF9D8-AACE-447D-AE6D-188FCF2E6B81}" srcOrd="0" destOrd="0" presId="urn:microsoft.com/office/officeart/2005/8/layout/hProcess3"/>
    <dgm:cxn modelId="{EA41FBEE-6286-41E2-86DC-20440AFF6397}" type="presOf" srcId="{92B45229-DC3F-43DD-830F-8792120971F0}" destId="{7FF79390-2693-4B17-B349-62962021E2C2}" srcOrd="0" destOrd="0" presId="urn:microsoft.com/office/officeart/2005/8/layout/hProcess3"/>
    <dgm:cxn modelId="{9EB37157-677B-4556-B3E7-DE895024E79A}" type="presOf" srcId="{A678C6EF-9CCC-4AA2-A472-9A2807B7E5C7}" destId="{87332D7B-62F5-4BA3-BFBE-627E6B097827}" srcOrd="0" destOrd="0" presId="urn:microsoft.com/office/officeart/2005/8/layout/hProcess3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4802D25F-7FDF-44BC-BA3D-573A0A0924D9}" type="presOf" srcId="{09632FEE-C0CD-493A-83AC-E4E97DEB8D92}" destId="{929E5ABD-469D-4C1F-A0F4-C702FCB45EBD}" srcOrd="0" destOrd="0" presId="urn:microsoft.com/office/officeart/2005/8/layout/hProcess3"/>
    <dgm:cxn modelId="{4222C0FF-CC7C-4C1C-8144-6E87F6BF67BC}" type="presParOf" srcId="{7FF79390-2693-4B17-B349-62962021E2C2}" destId="{D0C4C9AA-D45E-46BE-BB94-0CE14BED1226}" srcOrd="0" destOrd="0" presId="urn:microsoft.com/office/officeart/2005/8/layout/hProcess3"/>
    <dgm:cxn modelId="{73B296DB-B467-430C-87B6-727EE07D7262}" type="presParOf" srcId="{7FF79390-2693-4B17-B349-62962021E2C2}" destId="{518688AF-281D-40C3-8564-00EDD8431A78}" srcOrd="1" destOrd="0" presId="urn:microsoft.com/office/officeart/2005/8/layout/hProcess3"/>
    <dgm:cxn modelId="{0A9C7110-6F43-4824-BC6C-BC5B9C1187D4}" type="presParOf" srcId="{518688AF-281D-40C3-8564-00EDD8431A78}" destId="{48E6097E-4486-48C1-96C3-7C731163510C}" srcOrd="0" destOrd="0" presId="urn:microsoft.com/office/officeart/2005/8/layout/hProcess3"/>
    <dgm:cxn modelId="{CCB1CA49-605B-445D-9114-F8A838CEC15F}" type="presParOf" srcId="{518688AF-281D-40C3-8564-00EDD8431A78}" destId="{BCE3AB02-8743-48A6-9158-09B24AF1BBEF}" srcOrd="1" destOrd="0" presId="urn:microsoft.com/office/officeart/2005/8/layout/hProcess3"/>
    <dgm:cxn modelId="{ACCC0295-54EC-46F5-97BD-868925BCF522}" type="presParOf" srcId="{BCE3AB02-8743-48A6-9158-09B24AF1BBEF}" destId="{3B67DB90-EA4F-42A7-B0C5-8756095E5FC3}" srcOrd="0" destOrd="0" presId="urn:microsoft.com/office/officeart/2005/8/layout/hProcess3"/>
    <dgm:cxn modelId="{15E3A08E-519D-4BDB-A008-000DD6BB492D}" type="presParOf" srcId="{BCE3AB02-8743-48A6-9158-09B24AF1BBEF}" destId="{929E5ABD-469D-4C1F-A0F4-C702FCB45EBD}" srcOrd="1" destOrd="0" presId="urn:microsoft.com/office/officeart/2005/8/layout/hProcess3"/>
    <dgm:cxn modelId="{F903F5C3-8E24-4B0C-A139-23F9DD48EC3F}" type="presParOf" srcId="{BCE3AB02-8743-48A6-9158-09B24AF1BBEF}" destId="{8122D757-CE08-42B1-BC28-00EF39C1B860}" srcOrd="2" destOrd="0" presId="urn:microsoft.com/office/officeart/2005/8/layout/hProcess3"/>
    <dgm:cxn modelId="{11216902-6687-498C-8475-F907ECDC7FCB}" type="presParOf" srcId="{BCE3AB02-8743-48A6-9158-09B24AF1BBEF}" destId="{1A650493-0309-4E22-A853-E345A419B388}" srcOrd="3" destOrd="0" presId="urn:microsoft.com/office/officeart/2005/8/layout/hProcess3"/>
    <dgm:cxn modelId="{203EEBC9-C0BD-42CC-940B-7088C9F69AA2}" type="presParOf" srcId="{518688AF-281D-40C3-8564-00EDD8431A78}" destId="{522921BA-FC9B-4B51-872D-B99A1DF45918}" srcOrd="2" destOrd="0" presId="urn:microsoft.com/office/officeart/2005/8/layout/hProcess3"/>
    <dgm:cxn modelId="{4B707150-0F58-493D-80FE-27975571FFA4}" type="presParOf" srcId="{518688AF-281D-40C3-8564-00EDD8431A78}" destId="{21E558CB-FECB-4065-9061-056C88444FAC}" srcOrd="3" destOrd="0" presId="urn:microsoft.com/office/officeart/2005/8/layout/hProcess3"/>
    <dgm:cxn modelId="{E9C799CA-FA73-4EA3-8122-25C4A4A20B8F}" type="presParOf" srcId="{21E558CB-FECB-4065-9061-056C88444FAC}" destId="{54D7AAF7-DAE7-4947-BAF6-670C687638FA}" srcOrd="0" destOrd="0" presId="urn:microsoft.com/office/officeart/2005/8/layout/hProcess3"/>
    <dgm:cxn modelId="{F6DC68E5-D647-4C83-A327-44CAC3E8B720}" type="presParOf" srcId="{21E558CB-FECB-4065-9061-056C88444FAC}" destId="{87332D7B-62F5-4BA3-BFBE-627E6B097827}" srcOrd="1" destOrd="0" presId="urn:microsoft.com/office/officeart/2005/8/layout/hProcess3"/>
    <dgm:cxn modelId="{CA030A8C-1FDE-4411-97A7-26D0B7B42D30}" type="presParOf" srcId="{21E558CB-FECB-4065-9061-056C88444FAC}" destId="{C63316B9-B283-4908-927C-E097BCAD333B}" srcOrd="2" destOrd="0" presId="urn:microsoft.com/office/officeart/2005/8/layout/hProcess3"/>
    <dgm:cxn modelId="{8593F426-BD67-494F-A68F-C99BE40176DE}" type="presParOf" srcId="{21E558CB-FECB-4065-9061-056C88444FAC}" destId="{1BB510AF-04D5-4F58-AECE-C898A6B902FC}" srcOrd="3" destOrd="0" presId="urn:microsoft.com/office/officeart/2005/8/layout/hProcess3"/>
    <dgm:cxn modelId="{B0E4A109-D6EF-4CE0-AC58-A4B21DD04733}" type="presParOf" srcId="{518688AF-281D-40C3-8564-00EDD8431A78}" destId="{4D5227EB-39E2-40D2-A197-AFB7A1D6E9F7}" srcOrd="4" destOrd="0" presId="urn:microsoft.com/office/officeart/2005/8/layout/hProcess3"/>
    <dgm:cxn modelId="{22FF16EE-8F68-4C12-9DCB-BB8497434517}" type="presParOf" srcId="{518688AF-281D-40C3-8564-00EDD8431A78}" destId="{AAB4BE32-811C-446D-88D1-1E3CAA00F564}" srcOrd="5" destOrd="0" presId="urn:microsoft.com/office/officeart/2005/8/layout/hProcess3"/>
    <dgm:cxn modelId="{C0383435-AF45-43AE-815E-00E53E4BA845}" type="presParOf" srcId="{AAB4BE32-811C-446D-88D1-1E3CAA00F564}" destId="{A2F583A3-7282-40C5-A9C3-2D2FD38D7052}" srcOrd="0" destOrd="0" presId="urn:microsoft.com/office/officeart/2005/8/layout/hProcess3"/>
    <dgm:cxn modelId="{6E17C012-AF49-4D05-8A61-B3C9018004A4}" type="presParOf" srcId="{AAB4BE32-811C-446D-88D1-1E3CAA00F564}" destId="{4C7BF9D8-AACE-447D-AE6D-188FCF2E6B81}" srcOrd="1" destOrd="0" presId="urn:microsoft.com/office/officeart/2005/8/layout/hProcess3"/>
    <dgm:cxn modelId="{08678CE2-6571-4947-ABB9-7F2DAA0277C6}" type="presParOf" srcId="{AAB4BE32-811C-446D-88D1-1E3CAA00F564}" destId="{5452ADEA-945B-444A-B120-079048A5348C}" srcOrd="2" destOrd="0" presId="urn:microsoft.com/office/officeart/2005/8/layout/hProcess3"/>
    <dgm:cxn modelId="{36806FF6-BE65-4787-9690-492E678C0A3A}" type="presParOf" srcId="{AAB4BE32-811C-446D-88D1-1E3CAA00F564}" destId="{1A984FE8-658C-40E9-BEEA-BB0FBB35675F}" srcOrd="3" destOrd="0" presId="urn:microsoft.com/office/officeart/2005/8/layout/hProcess3"/>
    <dgm:cxn modelId="{BD38C4BF-AD16-430C-8388-F1C1B6713676}" type="presParOf" srcId="{518688AF-281D-40C3-8564-00EDD8431A78}" destId="{CF943EC3-E5CB-4CE5-A602-188713610071}" srcOrd="6" destOrd="0" presId="urn:microsoft.com/office/officeart/2005/8/layout/hProcess3"/>
    <dgm:cxn modelId="{F56E6DD5-6DB5-4CF4-B628-0F5DD5210675}" type="presParOf" srcId="{518688AF-281D-40C3-8564-00EDD8431A78}" destId="{4685EF05-D5F0-4202-8FA3-DA9FCE96CCF7}" srcOrd="7" destOrd="0" presId="urn:microsoft.com/office/officeart/2005/8/layout/hProcess3"/>
    <dgm:cxn modelId="{DD021E9B-4DFF-4CF6-B03A-F599A42FABBF}" type="presParOf" srcId="{518688AF-281D-40C3-8564-00EDD8431A78}" destId="{AF149D4A-4C54-4327-8DFF-C170AFDDCBC5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2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r>
            <a:rPr lang="uk-UA" sz="2000" b="1" dirty="0" smtClean="0">
              <a:latin typeface="Georgia" pitchFamily="18" charset="0"/>
            </a:rPr>
            <a:t>Синонім ЕОМ</a:t>
          </a:r>
          <a:endParaRPr lang="ru-RU" sz="2000" b="1" dirty="0">
            <a:latin typeface="Georgia" pitchFamily="18" charset="0"/>
          </a:endParaRPr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3" custLinFactNeighborX="-45440" custLinFactNeighborY="-13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3" custScaleX="12390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3" custLinFactNeighborX="253" custLinFactNeighborY="13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947" custLinFactNeighborY="-40004"/>
      <dgm:spPr>
        <a:solidFill>
          <a:schemeClr val="accent3">
            <a:lumMod val="75000"/>
          </a:schemeClr>
        </a:solidFill>
      </dgm:spPr>
    </dgm:pt>
  </dgm:ptLst>
  <dgm:cxnLst>
    <dgm:cxn modelId="{D680E316-BDE1-4D6C-A953-D3D3B6256F7E}" type="presOf" srcId="{A678C6EF-9CCC-4AA2-A472-9A2807B7E5C7}" destId="{87332D7B-62F5-4BA3-BFBE-627E6B097827}" srcOrd="0" destOrd="0" presId="urn:microsoft.com/office/officeart/2005/8/layout/hProcess3"/>
    <dgm:cxn modelId="{9CF921C0-A1E3-4EEE-BDA4-DAA96FD44D36}" type="presOf" srcId="{92B45229-DC3F-43DD-830F-8792120971F0}" destId="{7FF79390-2693-4B17-B349-62962021E2C2}" srcOrd="0" destOrd="0" presId="urn:microsoft.com/office/officeart/2005/8/layout/hProcess3"/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A1FD9FBE-C1F0-47EF-91F9-22AA6136DD56}" type="presOf" srcId="{09632FEE-C0CD-493A-83AC-E4E97DEB8D92}" destId="{929E5ABD-469D-4C1F-A0F4-C702FCB45EBD}" srcOrd="0" destOrd="0" presId="urn:microsoft.com/office/officeart/2005/8/layout/hProcess3"/>
    <dgm:cxn modelId="{1E12BE1C-D2A3-49D9-B799-C84253C570D3}" type="presOf" srcId="{0ADE3B8E-D79D-415A-92EB-C915DD04D8F8}" destId="{4C7BF9D8-AACE-447D-AE6D-188FCF2E6B81}" srcOrd="0" destOrd="0" presId="urn:microsoft.com/office/officeart/2005/8/layout/hProcess3"/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09E26B78-32D2-4E83-946C-2CCADC07A9DB}" type="presParOf" srcId="{7FF79390-2693-4B17-B349-62962021E2C2}" destId="{D0C4C9AA-D45E-46BE-BB94-0CE14BED1226}" srcOrd="0" destOrd="0" presId="urn:microsoft.com/office/officeart/2005/8/layout/hProcess3"/>
    <dgm:cxn modelId="{AF79453F-B456-4CA7-89CF-00E96E1BBB63}" type="presParOf" srcId="{7FF79390-2693-4B17-B349-62962021E2C2}" destId="{518688AF-281D-40C3-8564-00EDD8431A78}" srcOrd="1" destOrd="0" presId="urn:microsoft.com/office/officeart/2005/8/layout/hProcess3"/>
    <dgm:cxn modelId="{D5197356-67FC-418F-B8DD-4890DECC70EA}" type="presParOf" srcId="{518688AF-281D-40C3-8564-00EDD8431A78}" destId="{48E6097E-4486-48C1-96C3-7C731163510C}" srcOrd="0" destOrd="0" presId="urn:microsoft.com/office/officeart/2005/8/layout/hProcess3"/>
    <dgm:cxn modelId="{C67AAA0C-532E-4B13-AFC2-DD24156F4F78}" type="presParOf" srcId="{518688AF-281D-40C3-8564-00EDD8431A78}" destId="{BCE3AB02-8743-48A6-9158-09B24AF1BBEF}" srcOrd="1" destOrd="0" presId="urn:microsoft.com/office/officeart/2005/8/layout/hProcess3"/>
    <dgm:cxn modelId="{334B98BA-2501-4EDF-A5C1-52EB136E05D2}" type="presParOf" srcId="{BCE3AB02-8743-48A6-9158-09B24AF1BBEF}" destId="{3B67DB90-EA4F-42A7-B0C5-8756095E5FC3}" srcOrd="0" destOrd="0" presId="urn:microsoft.com/office/officeart/2005/8/layout/hProcess3"/>
    <dgm:cxn modelId="{2CACB4AD-9C18-4B46-A188-7C700DF42F4A}" type="presParOf" srcId="{BCE3AB02-8743-48A6-9158-09B24AF1BBEF}" destId="{929E5ABD-469D-4C1F-A0F4-C702FCB45EBD}" srcOrd="1" destOrd="0" presId="urn:microsoft.com/office/officeart/2005/8/layout/hProcess3"/>
    <dgm:cxn modelId="{057E8C0A-622B-486F-B597-174801009963}" type="presParOf" srcId="{BCE3AB02-8743-48A6-9158-09B24AF1BBEF}" destId="{8122D757-CE08-42B1-BC28-00EF39C1B860}" srcOrd="2" destOrd="0" presId="urn:microsoft.com/office/officeart/2005/8/layout/hProcess3"/>
    <dgm:cxn modelId="{0142DF51-1239-4B04-B372-D2A47ACDBC08}" type="presParOf" srcId="{BCE3AB02-8743-48A6-9158-09B24AF1BBEF}" destId="{1A650493-0309-4E22-A853-E345A419B388}" srcOrd="3" destOrd="0" presId="urn:microsoft.com/office/officeart/2005/8/layout/hProcess3"/>
    <dgm:cxn modelId="{1AE176C2-F3B9-465B-9CE0-57103762D949}" type="presParOf" srcId="{518688AF-281D-40C3-8564-00EDD8431A78}" destId="{522921BA-FC9B-4B51-872D-B99A1DF45918}" srcOrd="2" destOrd="0" presId="urn:microsoft.com/office/officeart/2005/8/layout/hProcess3"/>
    <dgm:cxn modelId="{105739C7-7C6A-47A2-858E-AE60A8CEB5AE}" type="presParOf" srcId="{518688AF-281D-40C3-8564-00EDD8431A78}" destId="{21E558CB-FECB-4065-9061-056C88444FAC}" srcOrd="3" destOrd="0" presId="urn:microsoft.com/office/officeart/2005/8/layout/hProcess3"/>
    <dgm:cxn modelId="{7AD96E78-6125-4662-BACB-A81F1AB8DF5C}" type="presParOf" srcId="{21E558CB-FECB-4065-9061-056C88444FAC}" destId="{54D7AAF7-DAE7-4947-BAF6-670C687638FA}" srcOrd="0" destOrd="0" presId="urn:microsoft.com/office/officeart/2005/8/layout/hProcess3"/>
    <dgm:cxn modelId="{2046F326-BCF5-4BA7-8CCE-C545E98C98E3}" type="presParOf" srcId="{21E558CB-FECB-4065-9061-056C88444FAC}" destId="{87332D7B-62F5-4BA3-BFBE-627E6B097827}" srcOrd="1" destOrd="0" presId="urn:microsoft.com/office/officeart/2005/8/layout/hProcess3"/>
    <dgm:cxn modelId="{35FA6FBD-0115-41D1-A0BF-8D5952815EC3}" type="presParOf" srcId="{21E558CB-FECB-4065-9061-056C88444FAC}" destId="{C63316B9-B283-4908-927C-E097BCAD333B}" srcOrd="2" destOrd="0" presId="urn:microsoft.com/office/officeart/2005/8/layout/hProcess3"/>
    <dgm:cxn modelId="{E1EBA0FD-FC85-4A56-9D6E-5995FA66B0D2}" type="presParOf" srcId="{21E558CB-FECB-4065-9061-056C88444FAC}" destId="{1BB510AF-04D5-4F58-AECE-C898A6B902FC}" srcOrd="3" destOrd="0" presId="urn:microsoft.com/office/officeart/2005/8/layout/hProcess3"/>
    <dgm:cxn modelId="{797BDB05-E8A8-42D7-A921-AECAD2B2D614}" type="presParOf" srcId="{518688AF-281D-40C3-8564-00EDD8431A78}" destId="{4D5227EB-39E2-40D2-A197-AFB7A1D6E9F7}" srcOrd="4" destOrd="0" presId="urn:microsoft.com/office/officeart/2005/8/layout/hProcess3"/>
    <dgm:cxn modelId="{9405BA1F-A92A-4D06-8A06-4063FAD7E7E9}" type="presParOf" srcId="{518688AF-281D-40C3-8564-00EDD8431A78}" destId="{AAB4BE32-811C-446D-88D1-1E3CAA00F564}" srcOrd="5" destOrd="0" presId="urn:microsoft.com/office/officeart/2005/8/layout/hProcess3"/>
    <dgm:cxn modelId="{DEA3802F-E380-43A8-BF5D-01F826811081}" type="presParOf" srcId="{AAB4BE32-811C-446D-88D1-1E3CAA00F564}" destId="{A2F583A3-7282-40C5-A9C3-2D2FD38D7052}" srcOrd="0" destOrd="0" presId="urn:microsoft.com/office/officeart/2005/8/layout/hProcess3"/>
    <dgm:cxn modelId="{E7C6526A-48DE-4513-A9E9-29F2EBA78D49}" type="presParOf" srcId="{AAB4BE32-811C-446D-88D1-1E3CAA00F564}" destId="{4C7BF9D8-AACE-447D-AE6D-188FCF2E6B81}" srcOrd="1" destOrd="0" presId="urn:microsoft.com/office/officeart/2005/8/layout/hProcess3"/>
    <dgm:cxn modelId="{C63E6EF4-0B9C-4ED3-8748-60F15619492C}" type="presParOf" srcId="{AAB4BE32-811C-446D-88D1-1E3CAA00F564}" destId="{5452ADEA-945B-444A-B120-079048A5348C}" srcOrd="2" destOrd="0" presId="urn:microsoft.com/office/officeart/2005/8/layout/hProcess3"/>
    <dgm:cxn modelId="{9E8E8BF8-EC7F-4128-A5E3-2E2F140918E8}" type="presParOf" srcId="{AAB4BE32-811C-446D-88D1-1E3CAA00F564}" destId="{1A984FE8-658C-40E9-BEEA-BB0FBB35675F}" srcOrd="3" destOrd="0" presId="urn:microsoft.com/office/officeart/2005/8/layout/hProcess3"/>
    <dgm:cxn modelId="{B8B69343-36C2-4CB7-9031-F90B4DFC83CE}" type="presParOf" srcId="{518688AF-281D-40C3-8564-00EDD8431A78}" destId="{CF943EC3-E5CB-4CE5-A602-188713610071}" srcOrd="6" destOrd="0" presId="urn:microsoft.com/office/officeart/2005/8/layout/hProcess3"/>
    <dgm:cxn modelId="{705FA6AC-F960-40C2-9E2A-836EFE53D5CA}" type="presParOf" srcId="{518688AF-281D-40C3-8564-00EDD8431A78}" destId="{4685EF05-D5F0-4202-8FA3-DA9FCE96CCF7}" srcOrd="7" destOrd="0" presId="urn:microsoft.com/office/officeart/2005/8/layout/hProcess3"/>
    <dgm:cxn modelId="{41CC4070-60A5-4584-9CCA-162178780D3B}" type="presParOf" srcId="{518688AF-281D-40C3-8564-00EDD8431A78}" destId="{AF149D4A-4C54-4327-8DFF-C170AFDDCBC5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5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r>
            <a:rPr lang="uk-UA" sz="2000" b="1" dirty="0" smtClean="0">
              <a:latin typeface="Georgia" pitchFamily="18" charset="0"/>
            </a:rPr>
            <a:t>Вперше виготовлений з дерева в Х</a:t>
          </a:r>
          <a:r>
            <a:rPr lang="en-US" sz="2000" b="1" dirty="0" smtClean="0">
              <a:latin typeface="Georgia" pitchFamily="18" charset="0"/>
            </a:rPr>
            <a:t>V</a:t>
          </a:r>
          <a:r>
            <a:rPr lang="uk-UA" sz="2000" b="1" dirty="0" smtClean="0">
              <a:latin typeface="Georgia" pitchFamily="18" charset="0"/>
            </a:rPr>
            <a:t>ІІ ст.</a:t>
          </a:r>
          <a:endParaRPr lang="ru-RU" sz="2000" b="1" dirty="0">
            <a:latin typeface="Georgia" pitchFamily="18" charset="0"/>
          </a:endParaRPr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3" custScaleX="476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3" custScaleX="5818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-2311"/>
      <dgm:spPr>
        <a:solidFill>
          <a:schemeClr val="accent3">
            <a:lumMod val="75000"/>
          </a:schemeClr>
        </a:solidFill>
      </dgm:spPr>
    </dgm:pt>
  </dgm:ptLst>
  <dgm:cxnLst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D9D1BE00-6BEF-4ED8-97CC-1DA11165937A}" type="presOf" srcId="{09632FEE-C0CD-493A-83AC-E4E97DEB8D92}" destId="{929E5ABD-469D-4C1F-A0F4-C702FCB45EBD}" srcOrd="0" destOrd="0" presId="urn:microsoft.com/office/officeart/2005/8/layout/hProcess3"/>
    <dgm:cxn modelId="{A25ED0E5-4248-4960-AB3F-85EFD817FFA7}" type="presOf" srcId="{92B45229-DC3F-43DD-830F-8792120971F0}" destId="{7FF79390-2693-4B17-B349-62962021E2C2}" srcOrd="0" destOrd="0" presId="urn:microsoft.com/office/officeart/2005/8/layout/hProcess3"/>
    <dgm:cxn modelId="{BC92447D-5836-45AA-A0EE-3D4A359EAF3B}" type="presOf" srcId="{0ADE3B8E-D79D-415A-92EB-C915DD04D8F8}" destId="{4C7BF9D8-AACE-447D-AE6D-188FCF2E6B81}" srcOrd="0" destOrd="0" presId="urn:microsoft.com/office/officeart/2005/8/layout/hProcess3"/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1221B8F8-4AD2-45BF-B4E2-ED0080101F16}" type="presOf" srcId="{A678C6EF-9CCC-4AA2-A472-9A2807B7E5C7}" destId="{87332D7B-62F5-4BA3-BFBE-627E6B097827}" srcOrd="0" destOrd="0" presId="urn:microsoft.com/office/officeart/2005/8/layout/hProcess3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28DC8D42-8841-450D-B7E8-3B21B95B6EC7}" type="presParOf" srcId="{7FF79390-2693-4B17-B349-62962021E2C2}" destId="{D0C4C9AA-D45E-46BE-BB94-0CE14BED1226}" srcOrd="0" destOrd="0" presId="urn:microsoft.com/office/officeart/2005/8/layout/hProcess3"/>
    <dgm:cxn modelId="{ED8BFD4B-A257-4D47-BE53-72427E272893}" type="presParOf" srcId="{7FF79390-2693-4B17-B349-62962021E2C2}" destId="{518688AF-281D-40C3-8564-00EDD8431A78}" srcOrd="1" destOrd="0" presId="urn:microsoft.com/office/officeart/2005/8/layout/hProcess3"/>
    <dgm:cxn modelId="{FA3AEE96-29E0-4F20-BE76-ED20300BB0D1}" type="presParOf" srcId="{518688AF-281D-40C3-8564-00EDD8431A78}" destId="{48E6097E-4486-48C1-96C3-7C731163510C}" srcOrd="0" destOrd="0" presId="urn:microsoft.com/office/officeart/2005/8/layout/hProcess3"/>
    <dgm:cxn modelId="{E392B855-9334-4663-9FD6-F2E60F29AE04}" type="presParOf" srcId="{518688AF-281D-40C3-8564-00EDD8431A78}" destId="{BCE3AB02-8743-48A6-9158-09B24AF1BBEF}" srcOrd="1" destOrd="0" presId="urn:microsoft.com/office/officeart/2005/8/layout/hProcess3"/>
    <dgm:cxn modelId="{67BD2525-6BB8-4811-A468-D8F01D62B7A3}" type="presParOf" srcId="{BCE3AB02-8743-48A6-9158-09B24AF1BBEF}" destId="{3B67DB90-EA4F-42A7-B0C5-8756095E5FC3}" srcOrd="0" destOrd="0" presId="urn:microsoft.com/office/officeart/2005/8/layout/hProcess3"/>
    <dgm:cxn modelId="{79B8B729-FC73-4E58-99C1-10D9D3F25B57}" type="presParOf" srcId="{BCE3AB02-8743-48A6-9158-09B24AF1BBEF}" destId="{929E5ABD-469D-4C1F-A0F4-C702FCB45EBD}" srcOrd="1" destOrd="0" presId="urn:microsoft.com/office/officeart/2005/8/layout/hProcess3"/>
    <dgm:cxn modelId="{B41ADEC1-A6FA-4662-8543-138068075815}" type="presParOf" srcId="{BCE3AB02-8743-48A6-9158-09B24AF1BBEF}" destId="{8122D757-CE08-42B1-BC28-00EF39C1B860}" srcOrd="2" destOrd="0" presId="urn:microsoft.com/office/officeart/2005/8/layout/hProcess3"/>
    <dgm:cxn modelId="{F28A827B-3C8A-4599-9198-F69027FDAC65}" type="presParOf" srcId="{BCE3AB02-8743-48A6-9158-09B24AF1BBEF}" destId="{1A650493-0309-4E22-A853-E345A419B388}" srcOrd="3" destOrd="0" presId="urn:microsoft.com/office/officeart/2005/8/layout/hProcess3"/>
    <dgm:cxn modelId="{3F2953DD-98A2-45FE-A9F6-E42CA3B26153}" type="presParOf" srcId="{518688AF-281D-40C3-8564-00EDD8431A78}" destId="{522921BA-FC9B-4B51-872D-B99A1DF45918}" srcOrd="2" destOrd="0" presId="urn:microsoft.com/office/officeart/2005/8/layout/hProcess3"/>
    <dgm:cxn modelId="{8EF046BB-6517-4EC5-AEB6-90A06D75B248}" type="presParOf" srcId="{518688AF-281D-40C3-8564-00EDD8431A78}" destId="{21E558CB-FECB-4065-9061-056C88444FAC}" srcOrd="3" destOrd="0" presId="urn:microsoft.com/office/officeart/2005/8/layout/hProcess3"/>
    <dgm:cxn modelId="{52535816-D889-4314-A821-C299994498A8}" type="presParOf" srcId="{21E558CB-FECB-4065-9061-056C88444FAC}" destId="{54D7AAF7-DAE7-4947-BAF6-670C687638FA}" srcOrd="0" destOrd="0" presId="urn:microsoft.com/office/officeart/2005/8/layout/hProcess3"/>
    <dgm:cxn modelId="{7AD0825B-23F7-4965-BB68-C47CF5BC91EA}" type="presParOf" srcId="{21E558CB-FECB-4065-9061-056C88444FAC}" destId="{87332D7B-62F5-4BA3-BFBE-627E6B097827}" srcOrd="1" destOrd="0" presId="urn:microsoft.com/office/officeart/2005/8/layout/hProcess3"/>
    <dgm:cxn modelId="{E5246759-FF57-4ADC-B06B-BF3FD567EF57}" type="presParOf" srcId="{21E558CB-FECB-4065-9061-056C88444FAC}" destId="{C63316B9-B283-4908-927C-E097BCAD333B}" srcOrd="2" destOrd="0" presId="urn:microsoft.com/office/officeart/2005/8/layout/hProcess3"/>
    <dgm:cxn modelId="{0CB66601-C431-432C-A6B4-FFE715376E7F}" type="presParOf" srcId="{21E558CB-FECB-4065-9061-056C88444FAC}" destId="{1BB510AF-04D5-4F58-AECE-C898A6B902FC}" srcOrd="3" destOrd="0" presId="urn:microsoft.com/office/officeart/2005/8/layout/hProcess3"/>
    <dgm:cxn modelId="{D02A0F9F-4CA6-43C9-AC74-29AB1FE82738}" type="presParOf" srcId="{518688AF-281D-40C3-8564-00EDD8431A78}" destId="{4D5227EB-39E2-40D2-A197-AFB7A1D6E9F7}" srcOrd="4" destOrd="0" presId="urn:microsoft.com/office/officeart/2005/8/layout/hProcess3"/>
    <dgm:cxn modelId="{75C604E2-21F4-40BE-90F4-F9379AFA9AB4}" type="presParOf" srcId="{518688AF-281D-40C3-8564-00EDD8431A78}" destId="{AAB4BE32-811C-446D-88D1-1E3CAA00F564}" srcOrd="5" destOrd="0" presId="urn:microsoft.com/office/officeart/2005/8/layout/hProcess3"/>
    <dgm:cxn modelId="{52B70A9C-E9E4-4A78-B482-7E66DE80E6F0}" type="presParOf" srcId="{AAB4BE32-811C-446D-88D1-1E3CAA00F564}" destId="{A2F583A3-7282-40C5-A9C3-2D2FD38D7052}" srcOrd="0" destOrd="0" presId="urn:microsoft.com/office/officeart/2005/8/layout/hProcess3"/>
    <dgm:cxn modelId="{7391CC0F-BE5C-4C2D-AF84-32CCD84F74C6}" type="presParOf" srcId="{AAB4BE32-811C-446D-88D1-1E3CAA00F564}" destId="{4C7BF9D8-AACE-447D-AE6D-188FCF2E6B81}" srcOrd="1" destOrd="0" presId="urn:microsoft.com/office/officeart/2005/8/layout/hProcess3"/>
    <dgm:cxn modelId="{727AFCD0-3933-4217-AA55-7AF6B5D928C6}" type="presParOf" srcId="{AAB4BE32-811C-446D-88D1-1E3CAA00F564}" destId="{5452ADEA-945B-444A-B120-079048A5348C}" srcOrd="2" destOrd="0" presId="urn:microsoft.com/office/officeart/2005/8/layout/hProcess3"/>
    <dgm:cxn modelId="{EAB56D3C-578F-4F5A-BF03-8C32491AA626}" type="presParOf" srcId="{AAB4BE32-811C-446D-88D1-1E3CAA00F564}" destId="{1A984FE8-658C-40E9-BEEA-BB0FBB35675F}" srcOrd="3" destOrd="0" presId="urn:microsoft.com/office/officeart/2005/8/layout/hProcess3"/>
    <dgm:cxn modelId="{49896088-34DB-4C9D-804F-EC95EB8AE1A1}" type="presParOf" srcId="{518688AF-281D-40C3-8564-00EDD8431A78}" destId="{CF943EC3-E5CB-4CE5-A602-188713610071}" srcOrd="6" destOrd="0" presId="urn:microsoft.com/office/officeart/2005/8/layout/hProcess3"/>
    <dgm:cxn modelId="{FDF266CC-F6E7-4AA6-B125-8FC30739883A}" type="presParOf" srcId="{518688AF-281D-40C3-8564-00EDD8431A78}" destId="{4685EF05-D5F0-4202-8FA3-DA9FCE96CCF7}" srcOrd="7" destOrd="0" presId="urn:microsoft.com/office/officeart/2005/8/layout/hProcess3"/>
    <dgm:cxn modelId="{B805F08E-74A0-4C2C-A0A1-439696D122A6}" type="presParOf" srcId="{518688AF-281D-40C3-8564-00EDD8431A78}" destId="{AF149D4A-4C54-4327-8DFF-C170AFDDCBC5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2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r>
            <a:rPr lang="uk-UA" sz="1600" b="1" dirty="0" smtClean="0">
              <a:latin typeface="Georgia" pitchFamily="18" charset="0"/>
            </a:rPr>
            <a:t>Призначений для вимірювання з високою точністю зовнішніх і внутрішніх розмірів предметів та круглих отворів</a:t>
          </a:r>
          <a:endParaRPr lang="ru-RU" sz="1600" b="1" dirty="0">
            <a:latin typeface="Georgia" pitchFamily="18" charset="0"/>
          </a:endParaRPr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3" custScaleX="124570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3" custLinFactNeighborX="253" custLinFactNeighborY="13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947" custLinFactNeighborY="-40004"/>
      <dgm:spPr>
        <a:solidFill>
          <a:schemeClr val="accent3">
            <a:lumMod val="75000"/>
          </a:schemeClr>
        </a:solidFill>
      </dgm:spPr>
    </dgm:pt>
  </dgm:ptLst>
  <dgm:cxnLst>
    <dgm:cxn modelId="{0F183501-174D-4851-A534-203EA98006A5}" type="presOf" srcId="{09632FEE-C0CD-493A-83AC-E4E97DEB8D92}" destId="{929E5ABD-469D-4C1F-A0F4-C702FCB45EBD}" srcOrd="0" destOrd="0" presId="urn:microsoft.com/office/officeart/2005/8/layout/hProcess3"/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0A2E780C-E628-4FEB-9009-CCBE6494076C}" type="presOf" srcId="{A678C6EF-9CCC-4AA2-A472-9A2807B7E5C7}" destId="{87332D7B-62F5-4BA3-BFBE-627E6B097827}" srcOrd="0" destOrd="0" presId="urn:microsoft.com/office/officeart/2005/8/layout/hProcess3"/>
    <dgm:cxn modelId="{61F733CE-9662-41B4-A3EE-11AF55C27005}" type="presOf" srcId="{92B45229-DC3F-43DD-830F-8792120971F0}" destId="{7FF79390-2693-4B17-B349-62962021E2C2}" srcOrd="0" destOrd="0" presId="urn:microsoft.com/office/officeart/2005/8/layout/hProcess3"/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2CAE9756-B0F2-4023-A3D8-D0F6CA4D9F79}" type="presOf" srcId="{0ADE3B8E-D79D-415A-92EB-C915DD04D8F8}" destId="{4C7BF9D8-AACE-447D-AE6D-188FCF2E6B81}" srcOrd="0" destOrd="0" presId="urn:microsoft.com/office/officeart/2005/8/layout/hProcess3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3D6EFA0C-E4AB-4FFD-850E-16C3F360F208}" type="presParOf" srcId="{7FF79390-2693-4B17-B349-62962021E2C2}" destId="{D0C4C9AA-D45E-46BE-BB94-0CE14BED1226}" srcOrd="0" destOrd="0" presId="urn:microsoft.com/office/officeart/2005/8/layout/hProcess3"/>
    <dgm:cxn modelId="{F665AF74-F545-4B70-9FF8-6FE500EAF1B6}" type="presParOf" srcId="{7FF79390-2693-4B17-B349-62962021E2C2}" destId="{518688AF-281D-40C3-8564-00EDD8431A78}" srcOrd="1" destOrd="0" presId="urn:microsoft.com/office/officeart/2005/8/layout/hProcess3"/>
    <dgm:cxn modelId="{1A8BFC6E-E780-483C-B63E-623A23CFA30E}" type="presParOf" srcId="{518688AF-281D-40C3-8564-00EDD8431A78}" destId="{48E6097E-4486-48C1-96C3-7C731163510C}" srcOrd="0" destOrd="0" presId="urn:microsoft.com/office/officeart/2005/8/layout/hProcess3"/>
    <dgm:cxn modelId="{8554EBC3-8EE9-491B-9AC4-5B2E4160F621}" type="presParOf" srcId="{518688AF-281D-40C3-8564-00EDD8431A78}" destId="{BCE3AB02-8743-48A6-9158-09B24AF1BBEF}" srcOrd="1" destOrd="0" presId="urn:microsoft.com/office/officeart/2005/8/layout/hProcess3"/>
    <dgm:cxn modelId="{465CBAA6-40EB-4C1F-94C4-19D52D8B62BF}" type="presParOf" srcId="{BCE3AB02-8743-48A6-9158-09B24AF1BBEF}" destId="{3B67DB90-EA4F-42A7-B0C5-8756095E5FC3}" srcOrd="0" destOrd="0" presId="urn:microsoft.com/office/officeart/2005/8/layout/hProcess3"/>
    <dgm:cxn modelId="{26051B72-07A1-4D57-BD9D-710AFDE8F068}" type="presParOf" srcId="{BCE3AB02-8743-48A6-9158-09B24AF1BBEF}" destId="{929E5ABD-469D-4C1F-A0F4-C702FCB45EBD}" srcOrd="1" destOrd="0" presId="urn:microsoft.com/office/officeart/2005/8/layout/hProcess3"/>
    <dgm:cxn modelId="{4E308C94-246B-4AA9-B410-7E965B363E01}" type="presParOf" srcId="{BCE3AB02-8743-48A6-9158-09B24AF1BBEF}" destId="{8122D757-CE08-42B1-BC28-00EF39C1B860}" srcOrd="2" destOrd="0" presId="urn:microsoft.com/office/officeart/2005/8/layout/hProcess3"/>
    <dgm:cxn modelId="{463DA1AB-2069-45F3-AE81-3D4E33C3F4F6}" type="presParOf" srcId="{BCE3AB02-8743-48A6-9158-09B24AF1BBEF}" destId="{1A650493-0309-4E22-A853-E345A419B388}" srcOrd="3" destOrd="0" presId="urn:microsoft.com/office/officeart/2005/8/layout/hProcess3"/>
    <dgm:cxn modelId="{072818FF-0E66-4BC6-B386-2442D5CA7B00}" type="presParOf" srcId="{518688AF-281D-40C3-8564-00EDD8431A78}" destId="{522921BA-FC9B-4B51-872D-B99A1DF45918}" srcOrd="2" destOrd="0" presId="urn:microsoft.com/office/officeart/2005/8/layout/hProcess3"/>
    <dgm:cxn modelId="{2773B5F4-D50C-471F-BBB5-DFA39620FEDB}" type="presParOf" srcId="{518688AF-281D-40C3-8564-00EDD8431A78}" destId="{21E558CB-FECB-4065-9061-056C88444FAC}" srcOrd="3" destOrd="0" presId="urn:microsoft.com/office/officeart/2005/8/layout/hProcess3"/>
    <dgm:cxn modelId="{70082BF0-0A28-4653-8ABE-F04BADCDE7DE}" type="presParOf" srcId="{21E558CB-FECB-4065-9061-056C88444FAC}" destId="{54D7AAF7-DAE7-4947-BAF6-670C687638FA}" srcOrd="0" destOrd="0" presId="urn:microsoft.com/office/officeart/2005/8/layout/hProcess3"/>
    <dgm:cxn modelId="{16666880-A742-46E7-8131-90B77F5D811F}" type="presParOf" srcId="{21E558CB-FECB-4065-9061-056C88444FAC}" destId="{87332D7B-62F5-4BA3-BFBE-627E6B097827}" srcOrd="1" destOrd="0" presId="urn:microsoft.com/office/officeart/2005/8/layout/hProcess3"/>
    <dgm:cxn modelId="{160C120B-2D22-4B15-924B-A7851F087D6F}" type="presParOf" srcId="{21E558CB-FECB-4065-9061-056C88444FAC}" destId="{C63316B9-B283-4908-927C-E097BCAD333B}" srcOrd="2" destOrd="0" presId="urn:microsoft.com/office/officeart/2005/8/layout/hProcess3"/>
    <dgm:cxn modelId="{89DCAFB6-5491-41C0-8DEC-4CC9CCEE725A}" type="presParOf" srcId="{21E558CB-FECB-4065-9061-056C88444FAC}" destId="{1BB510AF-04D5-4F58-AECE-C898A6B902FC}" srcOrd="3" destOrd="0" presId="urn:microsoft.com/office/officeart/2005/8/layout/hProcess3"/>
    <dgm:cxn modelId="{2CBD781B-34C1-4941-98C4-A3D91E56B915}" type="presParOf" srcId="{518688AF-281D-40C3-8564-00EDD8431A78}" destId="{4D5227EB-39E2-40D2-A197-AFB7A1D6E9F7}" srcOrd="4" destOrd="0" presId="urn:microsoft.com/office/officeart/2005/8/layout/hProcess3"/>
    <dgm:cxn modelId="{6890A072-9962-4F16-9B97-A05108265548}" type="presParOf" srcId="{518688AF-281D-40C3-8564-00EDD8431A78}" destId="{AAB4BE32-811C-446D-88D1-1E3CAA00F564}" srcOrd="5" destOrd="0" presId="urn:microsoft.com/office/officeart/2005/8/layout/hProcess3"/>
    <dgm:cxn modelId="{9402A25E-A19A-4C69-84C8-C496780EA8E9}" type="presParOf" srcId="{AAB4BE32-811C-446D-88D1-1E3CAA00F564}" destId="{A2F583A3-7282-40C5-A9C3-2D2FD38D7052}" srcOrd="0" destOrd="0" presId="urn:microsoft.com/office/officeart/2005/8/layout/hProcess3"/>
    <dgm:cxn modelId="{3C443081-8A1F-415F-9D8F-F6C31D9E6382}" type="presParOf" srcId="{AAB4BE32-811C-446D-88D1-1E3CAA00F564}" destId="{4C7BF9D8-AACE-447D-AE6D-188FCF2E6B81}" srcOrd="1" destOrd="0" presId="urn:microsoft.com/office/officeart/2005/8/layout/hProcess3"/>
    <dgm:cxn modelId="{61F275C7-C3DE-4851-8850-08150EDD99F8}" type="presParOf" srcId="{AAB4BE32-811C-446D-88D1-1E3CAA00F564}" destId="{5452ADEA-945B-444A-B120-079048A5348C}" srcOrd="2" destOrd="0" presId="urn:microsoft.com/office/officeart/2005/8/layout/hProcess3"/>
    <dgm:cxn modelId="{892DBC0A-1B32-4B57-9968-20DDBF726122}" type="presParOf" srcId="{AAB4BE32-811C-446D-88D1-1E3CAA00F564}" destId="{1A984FE8-658C-40E9-BEEA-BB0FBB35675F}" srcOrd="3" destOrd="0" presId="urn:microsoft.com/office/officeart/2005/8/layout/hProcess3"/>
    <dgm:cxn modelId="{E6336C87-EDE1-45F8-8E8B-66781BF3B023}" type="presParOf" srcId="{518688AF-281D-40C3-8564-00EDD8431A78}" destId="{CF943EC3-E5CB-4CE5-A602-188713610071}" srcOrd="6" destOrd="0" presId="urn:microsoft.com/office/officeart/2005/8/layout/hProcess3"/>
    <dgm:cxn modelId="{C15C7A44-A747-49F9-8AC4-22DDC8ACB115}" type="presParOf" srcId="{518688AF-281D-40C3-8564-00EDD8431A78}" destId="{4685EF05-D5F0-4202-8FA3-DA9FCE96CCF7}" srcOrd="7" destOrd="0" presId="urn:microsoft.com/office/officeart/2005/8/layout/hProcess3"/>
    <dgm:cxn modelId="{8127D828-C54B-432A-9019-FA56EBED143D}" type="presParOf" srcId="{518688AF-281D-40C3-8564-00EDD8431A78}" destId="{AF149D4A-4C54-4327-8DFF-C170AFDDCBC5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10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r>
            <a:rPr lang="uk-UA" sz="2000" b="1" dirty="0" smtClean="0">
              <a:latin typeface="Georgia" pitchFamily="18" charset="0"/>
            </a:rPr>
            <a:t>Прародичем цього інструменту був ланцет ( від лат. </a:t>
          </a:r>
          <a:r>
            <a:rPr lang="uk-UA" sz="2000" b="1" i="1" dirty="0" smtClean="0">
              <a:latin typeface="Georgia" pitchFamily="18" charset="0"/>
            </a:rPr>
            <a:t>спис</a:t>
          </a:r>
          <a:r>
            <a:rPr lang="uk-UA" sz="2000" b="1" dirty="0" smtClean="0">
              <a:latin typeface="Georgia" pitchFamily="18" charset="0"/>
            </a:rPr>
            <a:t>)</a:t>
          </a:r>
          <a:endParaRPr lang="ru-RU" sz="2000" b="1" dirty="0">
            <a:latin typeface="Georgia" pitchFamily="18" charset="0"/>
          </a:endParaRPr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3" custLinFactNeighborX="-48611" custLinFactNeighborY="-13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3" custScaleX="6693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3" custLinFactNeighborX="-9095" custLinFactNeighborY="-13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-245"/>
      <dgm:spPr>
        <a:solidFill>
          <a:schemeClr val="accent3">
            <a:lumMod val="75000"/>
          </a:schemeClr>
        </a:solidFill>
      </dgm:spPr>
    </dgm:pt>
  </dgm:ptLst>
  <dgm:cxnLst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2F6461AF-C9C2-4C50-A9E1-5022E5F61F89}" type="presOf" srcId="{09632FEE-C0CD-493A-83AC-E4E97DEB8D92}" destId="{929E5ABD-469D-4C1F-A0F4-C702FCB45EBD}" srcOrd="0" destOrd="0" presId="urn:microsoft.com/office/officeart/2005/8/layout/hProcess3"/>
    <dgm:cxn modelId="{0BB7D2D7-C743-4F89-A46E-40280B700F1B}" type="presOf" srcId="{A678C6EF-9CCC-4AA2-A472-9A2807B7E5C7}" destId="{87332D7B-62F5-4BA3-BFBE-627E6B097827}" srcOrd="0" destOrd="0" presId="urn:microsoft.com/office/officeart/2005/8/layout/hProcess3"/>
    <dgm:cxn modelId="{A8D5CC5D-8609-4813-B78B-2724357F3E63}" type="presOf" srcId="{0ADE3B8E-D79D-415A-92EB-C915DD04D8F8}" destId="{4C7BF9D8-AACE-447D-AE6D-188FCF2E6B81}" srcOrd="0" destOrd="0" presId="urn:microsoft.com/office/officeart/2005/8/layout/hProcess3"/>
    <dgm:cxn modelId="{4B167862-CC86-4D6F-8F3A-5F5BEF40ED9B}" type="presOf" srcId="{92B45229-DC3F-43DD-830F-8792120971F0}" destId="{7FF79390-2693-4B17-B349-62962021E2C2}" srcOrd="0" destOrd="0" presId="urn:microsoft.com/office/officeart/2005/8/layout/hProcess3"/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6AD80AE7-7CAD-47B7-BD57-EDF111DB7295}" type="presParOf" srcId="{7FF79390-2693-4B17-B349-62962021E2C2}" destId="{D0C4C9AA-D45E-46BE-BB94-0CE14BED1226}" srcOrd="0" destOrd="0" presId="urn:microsoft.com/office/officeart/2005/8/layout/hProcess3"/>
    <dgm:cxn modelId="{0A2C72E4-8F24-4AAF-8C87-B5A21E8EB56F}" type="presParOf" srcId="{7FF79390-2693-4B17-B349-62962021E2C2}" destId="{518688AF-281D-40C3-8564-00EDD8431A78}" srcOrd="1" destOrd="0" presId="urn:microsoft.com/office/officeart/2005/8/layout/hProcess3"/>
    <dgm:cxn modelId="{8FB8147D-E504-4874-B50D-3527F057C594}" type="presParOf" srcId="{518688AF-281D-40C3-8564-00EDD8431A78}" destId="{48E6097E-4486-48C1-96C3-7C731163510C}" srcOrd="0" destOrd="0" presId="urn:microsoft.com/office/officeart/2005/8/layout/hProcess3"/>
    <dgm:cxn modelId="{C37BF84D-2AD2-454F-BCE8-2C8B76FF4AA5}" type="presParOf" srcId="{518688AF-281D-40C3-8564-00EDD8431A78}" destId="{BCE3AB02-8743-48A6-9158-09B24AF1BBEF}" srcOrd="1" destOrd="0" presId="urn:microsoft.com/office/officeart/2005/8/layout/hProcess3"/>
    <dgm:cxn modelId="{509E8D87-8054-4432-968F-FF161E1FF706}" type="presParOf" srcId="{BCE3AB02-8743-48A6-9158-09B24AF1BBEF}" destId="{3B67DB90-EA4F-42A7-B0C5-8756095E5FC3}" srcOrd="0" destOrd="0" presId="urn:microsoft.com/office/officeart/2005/8/layout/hProcess3"/>
    <dgm:cxn modelId="{6D6E1671-9AF9-4C23-90F8-6C8F50562BED}" type="presParOf" srcId="{BCE3AB02-8743-48A6-9158-09B24AF1BBEF}" destId="{929E5ABD-469D-4C1F-A0F4-C702FCB45EBD}" srcOrd="1" destOrd="0" presId="urn:microsoft.com/office/officeart/2005/8/layout/hProcess3"/>
    <dgm:cxn modelId="{DCA64710-6BE4-4C99-985C-3DFFD61D9821}" type="presParOf" srcId="{BCE3AB02-8743-48A6-9158-09B24AF1BBEF}" destId="{8122D757-CE08-42B1-BC28-00EF39C1B860}" srcOrd="2" destOrd="0" presId="urn:microsoft.com/office/officeart/2005/8/layout/hProcess3"/>
    <dgm:cxn modelId="{FB5EEC67-8112-4062-83BD-CE378AD17C5B}" type="presParOf" srcId="{BCE3AB02-8743-48A6-9158-09B24AF1BBEF}" destId="{1A650493-0309-4E22-A853-E345A419B388}" srcOrd="3" destOrd="0" presId="urn:microsoft.com/office/officeart/2005/8/layout/hProcess3"/>
    <dgm:cxn modelId="{26A4A9F7-1DA9-430D-8257-6C36A4B83ACE}" type="presParOf" srcId="{518688AF-281D-40C3-8564-00EDD8431A78}" destId="{522921BA-FC9B-4B51-872D-B99A1DF45918}" srcOrd="2" destOrd="0" presId="urn:microsoft.com/office/officeart/2005/8/layout/hProcess3"/>
    <dgm:cxn modelId="{20B366FB-B691-4A9C-8264-D50BEEFF5214}" type="presParOf" srcId="{518688AF-281D-40C3-8564-00EDD8431A78}" destId="{21E558CB-FECB-4065-9061-056C88444FAC}" srcOrd="3" destOrd="0" presId="urn:microsoft.com/office/officeart/2005/8/layout/hProcess3"/>
    <dgm:cxn modelId="{092F5F0F-B8AC-4EF1-AC01-19933B54C997}" type="presParOf" srcId="{21E558CB-FECB-4065-9061-056C88444FAC}" destId="{54D7AAF7-DAE7-4947-BAF6-670C687638FA}" srcOrd="0" destOrd="0" presId="urn:microsoft.com/office/officeart/2005/8/layout/hProcess3"/>
    <dgm:cxn modelId="{100C795B-72F7-493D-9CA4-6F32ED02C09B}" type="presParOf" srcId="{21E558CB-FECB-4065-9061-056C88444FAC}" destId="{87332D7B-62F5-4BA3-BFBE-627E6B097827}" srcOrd="1" destOrd="0" presId="urn:microsoft.com/office/officeart/2005/8/layout/hProcess3"/>
    <dgm:cxn modelId="{C8AFDCFE-83D8-4E90-82CD-3EB762663491}" type="presParOf" srcId="{21E558CB-FECB-4065-9061-056C88444FAC}" destId="{C63316B9-B283-4908-927C-E097BCAD333B}" srcOrd="2" destOrd="0" presId="urn:microsoft.com/office/officeart/2005/8/layout/hProcess3"/>
    <dgm:cxn modelId="{A7E281FC-2D99-472C-9FBB-6375D3D6B796}" type="presParOf" srcId="{21E558CB-FECB-4065-9061-056C88444FAC}" destId="{1BB510AF-04D5-4F58-AECE-C898A6B902FC}" srcOrd="3" destOrd="0" presId="urn:microsoft.com/office/officeart/2005/8/layout/hProcess3"/>
    <dgm:cxn modelId="{9B1F1F26-046A-4C6A-AAF0-7D10082D7057}" type="presParOf" srcId="{518688AF-281D-40C3-8564-00EDD8431A78}" destId="{4D5227EB-39E2-40D2-A197-AFB7A1D6E9F7}" srcOrd="4" destOrd="0" presId="urn:microsoft.com/office/officeart/2005/8/layout/hProcess3"/>
    <dgm:cxn modelId="{8DC2BDD9-69E9-4126-9CA9-A46E7A9F2FF1}" type="presParOf" srcId="{518688AF-281D-40C3-8564-00EDD8431A78}" destId="{AAB4BE32-811C-446D-88D1-1E3CAA00F564}" srcOrd="5" destOrd="0" presId="urn:microsoft.com/office/officeart/2005/8/layout/hProcess3"/>
    <dgm:cxn modelId="{10C1231B-F62D-462A-910C-2B961D0A1ADB}" type="presParOf" srcId="{AAB4BE32-811C-446D-88D1-1E3CAA00F564}" destId="{A2F583A3-7282-40C5-A9C3-2D2FD38D7052}" srcOrd="0" destOrd="0" presId="urn:microsoft.com/office/officeart/2005/8/layout/hProcess3"/>
    <dgm:cxn modelId="{E78CC460-F667-401C-9B48-518643CAFE1E}" type="presParOf" srcId="{AAB4BE32-811C-446D-88D1-1E3CAA00F564}" destId="{4C7BF9D8-AACE-447D-AE6D-188FCF2E6B81}" srcOrd="1" destOrd="0" presId="urn:microsoft.com/office/officeart/2005/8/layout/hProcess3"/>
    <dgm:cxn modelId="{861C8DAA-5597-4D59-9E57-355B22208A40}" type="presParOf" srcId="{AAB4BE32-811C-446D-88D1-1E3CAA00F564}" destId="{5452ADEA-945B-444A-B120-079048A5348C}" srcOrd="2" destOrd="0" presId="urn:microsoft.com/office/officeart/2005/8/layout/hProcess3"/>
    <dgm:cxn modelId="{E040CD9F-4583-4B6D-8468-636907B6CC5F}" type="presParOf" srcId="{AAB4BE32-811C-446D-88D1-1E3CAA00F564}" destId="{1A984FE8-658C-40E9-BEEA-BB0FBB35675F}" srcOrd="3" destOrd="0" presId="urn:microsoft.com/office/officeart/2005/8/layout/hProcess3"/>
    <dgm:cxn modelId="{CDBDA759-583C-4382-8F03-CF33228BFE99}" type="presParOf" srcId="{518688AF-281D-40C3-8564-00EDD8431A78}" destId="{CF943EC3-E5CB-4CE5-A602-188713610071}" srcOrd="6" destOrd="0" presId="urn:microsoft.com/office/officeart/2005/8/layout/hProcess3"/>
    <dgm:cxn modelId="{54DF765C-347A-41A7-9DB6-EB4B09795F93}" type="presParOf" srcId="{518688AF-281D-40C3-8564-00EDD8431A78}" destId="{4685EF05-D5F0-4202-8FA3-DA9FCE96CCF7}" srcOrd="7" destOrd="0" presId="urn:microsoft.com/office/officeart/2005/8/layout/hProcess3"/>
    <dgm:cxn modelId="{05D98F6F-B75B-4132-8848-F46B2D9D8694}" type="presParOf" srcId="{518688AF-281D-40C3-8564-00EDD8431A78}" destId="{AF149D4A-4C54-4327-8DFF-C170AFDDCBC5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5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endParaRPr lang="ru-RU" sz="2000" dirty="0"/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546E8A21-38C3-43C2-9C48-EA818440B9E6}">
      <dgm:prSet custT="1"/>
      <dgm:spPr/>
      <dgm:t>
        <a:bodyPr/>
        <a:lstStyle/>
        <a:p>
          <a:r>
            <a:rPr lang="uk-UA" sz="1600" b="1" dirty="0" smtClean="0">
              <a:latin typeface="Georgia" pitchFamily="18" charset="0"/>
            </a:rPr>
            <a:t>Виготовлений з високоякісної нержавіючої сталі. Деякі його види покривають дорогоцінними      металами</a:t>
          </a:r>
          <a:r>
            <a:rPr lang="uk-UA" sz="2000" b="1" dirty="0" smtClean="0">
              <a:latin typeface="Georgia" pitchFamily="18" charset="0"/>
            </a:rPr>
            <a:t>.</a:t>
          </a:r>
          <a:endParaRPr lang="ru-RU" sz="2000" b="1" dirty="0">
            <a:latin typeface="Georgia" pitchFamily="18" charset="0"/>
          </a:endParaRPr>
        </a:p>
      </dgm:t>
    </dgm:pt>
    <dgm:pt modelId="{E171ACAD-1FDE-4039-B9D8-18B17C54EB3E}" type="parTrans" cxnId="{A4F7BA53-3492-401C-B8E2-A9508E9E5872}">
      <dgm:prSet/>
      <dgm:spPr/>
      <dgm:t>
        <a:bodyPr/>
        <a:lstStyle/>
        <a:p>
          <a:endParaRPr lang="ru-RU"/>
        </a:p>
      </dgm:t>
    </dgm:pt>
    <dgm:pt modelId="{A7726D99-5C26-4A0F-A2D3-571FF907DA8D}" type="sibTrans" cxnId="{A4F7BA53-3492-401C-B8E2-A9508E9E5872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4" custLinFactX="-36458" custLinFactNeighborX="-100000" custLinFactNeighborY="-13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4" custScaleX="2852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784E35E5-CFFD-417B-B409-7BD58E332E49}" type="pres">
      <dgm:prSet presAssocID="{0CB87C49-D20B-4B26-8144-F856323C569F}" presName="space" presStyleCnt="0"/>
      <dgm:spPr/>
    </dgm:pt>
    <dgm:pt modelId="{44A0C2BA-8E4B-40E6-842F-D1CB9B1E00E3}" type="pres">
      <dgm:prSet presAssocID="{546E8A21-38C3-43C2-9C48-EA818440B9E6}" presName="linV" presStyleCnt="0"/>
      <dgm:spPr/>
    </dgm:pt>
    <dgm:pt modelId="{21093FC9-348B-4DC6-B4A5-4171708473D0}" type="pres">
      <dgm:prSet presAssocID="{546E8A21-38C3-43C2-9C48-EA818440B9E6}" presName="spVertical1" presStyleCnt="0"/>
      <dgm:spPr/>
    </dgm:pt>
    <dgm:pt modelId="{2F1349A3-FA94-4881-91E8-979A82C945FB}" type="pres">
      <dgm:prSet presAssocID="{546E8A21-38C3-43C2-9C48-EA818440B9E6}" presName="parTx" presStyleLbl="revTx" presStyleIdx="3" presStyleCnt="4" custScaleX="2000000" custLinFactX="-137995" custLinFactNeighborX="-200000" custLinFactNeighborY="-13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F406A-F5F0-4F61-A7CA-7659C1AA2496}" type="pres">
      <dgm:prSet presAssocID="{546E8A21-38C3-43C2-9C48-EA818440B9E6}" presName="spVertical2" presStyleCnt="0"/>
      <dgm:spPr/>
    </dgm:pt>
    <dgm:pt modelId="{2D60118D-666A-4F31-A455-C24C620A78D9}" type="pres">
      <dgm:prSet presAssocID="{546E8A21-38C3-43C2-9C48-EA818440B9E6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-2311"/>
      <dgm:spPr>
        <a:solidFill>
          <a:schemeClr val="accent3">
            <a:lumMod val="75000"/>
          </a:schemeClr>
        </a:solidFill>
      </dgm:spPr>
    </dgm:pt>
  </dgm:ptLst>
  <dgm:cxnLst>
    <dgm:cxn modelId="{A956ECC6-D208-4B13-8CB3-FA403AEB89E5}" type="presOf" srcId="{A678C6EF-9CCC-4AA2-A472-9A2807B7E5C7}" destId="{87332D7B-62F5-4BA3-BFBE-627E6B097827}" srcOrd="0" destOrd="0" presId="urn:microsoft.com/office/officeart/2005/8/layout/hProcess3"/>
    <dgm:cxn modelId="{D5D7B0BB-4CD8-4CC3-A03F-81CA108D5E6B}" type="presOf" srcId="{546E8A21-38C3-43C2-9C48-EA818440B9E6}" destId="{2F1349A3-FA94-4881-91E8-979A82C945FB}" srcOrd="0" destOrd="0" presId="urn:microsoft.com/office/officeart/2005/8/layout/hProcess3"/>
    <dgm:cxn modelId="{A4F7BA53-3492-401C-B8E2-A9508E9E5872}" srcId="{92B45229-DC3F-43DD-830F-8792120971F0}" destId="{546E8A21-38C3-43C2-9C48-EA818440B9E6}" srcOrd="3" destOrd="0" parTransId="{E171ACAD-1FDE-4039-B9D8-18B17C54EB3E}" sibTransId="{A7726D99-5C26-4A0F-A2D3-571FF907DA8D}"/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F1EADC5C-C230-418C-BC7A-D964C3CF8708}" type="presOf" srcId="{92B45229-DC3F-43DD-830F-8792120971F0}" destId="{7FF79390-2693-4B17-B349-62962021E2C2}" srcOrd="0" destOrd="0" presId="urn:microsoft.com/office/officeart/2005/8/layout/hProcess3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43C55C1D-28C3-4499-B751-BDC5B424B17D}" type="presOf" srcId="{09632FEE-C0CD-493A-83AC-E4E97DEB8D92}" destId="{929E5ABD-469D-4C1F-A0F4-C702FCB45EBD}" srcOrd="0" destOrd="0" presId="urn:microsoft.com/office/officeart/2005/8/layout/hProcess3"/>
    <dgm:cxn modelId="{581620B9-F5F3-47A8-B7AE-EDD7882C4290}" type="presOf" srcId="{0ADE3B8E-D79D-415A-92EB-C915DD04D8F8}" destId="{4C7BF9D8-AACE-447D-AE6D-188FCF2E6B81}" srcOrd="0" destOrd="0" presId="urn:microsoft.com/office/officeart/2005/8/layout/hProcess3"/>
    <dgm:cxn modelId="{C57CDDAB-943F-42D7-A6F5-4A933086B5B3}" type="presParOf" srcId="{7FF79390-2693-4B17-B349-62962021E2C2}" destId="{D0C4C9AA-D45E-46BE-BB94-0CE14BED1226}" srcOrd="0" destOrd="0" presId="urn:microsoft.com/office/officeart/2005/8/layout/hProcess3"/>
    <dgm:cxn modelId="{925E7D1C-1BD3-4EE4-B316-0A0B23D9B648}" type="presParOf" srcId="{7FF79390-2693-4B17-B349-62962021E2C2}" destId="{518688AF-281D-40C3-8564-00EDD8431A78}" srcOrd="1" destOrd="0" presId="urn:microsoft.com/office/officeart/2005/8/layout/hProcess3"/>
    <dgm:cxn modelId="{3F99D438-B28C-4D83-84BF-3B4FEE22D635}" type="presParOf" srcId="{518688AF-281D-40C3-8564-00EDD8431A78}" destId="{48E6097E-4486-48C1-96C3-7C731163510C}" srcOrd="0" destOrd="0" presId="urn:microsoft.com/office/officeart/2005/8/layout/hProcess3"/>
    <dgm:cxn modelId="{6D6A30E3-CB0A-4464-A26A-52C03060E0E1}" type="presParOf" srcId="{518688AF-281D-40C3-8564-00EDD8431A78}" destId="{BCE3AB02-8743-48A6-9158-09B24AF1BBEF}" srcOrd="1" destOrd="0" presId="urn:microsoft.com/office/officeart/2005/8/layout/hProcess3"/>
    <dgm:cxn modelId="{8DA00974-8A53-4EAD-B41E-36304B1B234B}" type="presParOf" srcId="{BCE3AB02-8743-48A6-9158-09B24AF1BBEF}" destId="{3B67DB90-EA4F-42A7-B0C5-8756095E5FC3}" srcOrd="0" destOrd="0" presId="urn:microsoft.com/office/officeart/2005/8/layout/hProcess3"/>
    <dgm:cxn modelId="{ADB8F6C4-3D99-43E3-90C2-7FB097B45699}" type="presParOf" srcId="{BCE3AB02-8743-48A6-9158-09B24AF1BBEF}" destId="{929E5ABD-469D-4C1F-A0F4-C702FCB45EBD}" srcOrd="1" destOrd="0" presId="urn:microsoft.com/office/officeart/2005/8/layout/hProcess3"/>
    <dgm:cxn modelId="{C60FCEFC-D1A8-4D06-B55C-FE9D952A154E}" type="presParOf" srcId="{BCE3AB02-8743-48A6-9158-09B24AF1BBEF}" destId="{8122D757-CE08-42B1-BC28-00EF39C1B860}" srcOrd="2" destOrd="0" presId="urn:microsoft.com/office/officeart/2005/8/layout/hProcess3"/>
    <dgm:cxn modelId="{81724D21-A4A2-4D13-BEAB-CB0824FE3C39}" type="presParOf" srcId="{BCE3AB02-8743-48A6-9158-09B24AF1BBEF}" destId="{1A650493-0309-4E22-A853-E345A419B388}" srcOrd="3" destOrd="0" presId="urn:microsoft.com/office/officeart/2005/8/layout/hProcess3"/>
    <dgm:cxn modelId="{BE20BA3D-A286-493E-B5A4-076884D6AD15}" type="presParOf" srcId="{518688AF-281D-40C3-8564-00EDD8431A78}" destId="{522921BA-FC9B-4B51-872D-B99A1DF45918}" srcOrd="2" destOrd="0" presId="urn:microsoft.com/office/officeart/2005/8/layout/hProcess3"/>
    <dgm:cxn modelId="{41F65601-5E5C-4046-9FC5-231C3003118B}" type="presParOf" srcId="{518688AF-281D-40C3-8564-00EDD8431A78}" destId="{21E558CB-FECB-4065-9061-056C88444FAC}" srcOrd="3" destOrd="0" presId="urn:microsoft.com/office/officeart/2005/8/layout/hProcess3"/>
    <dgm:cxn modelId="{C7497721-015F-410A-9FE6-AE7E7484681B}" type="presParOf" srcId="{21E558CB-FECB-4065-9061-056C88444FAC}" destId="{54D7AAF7-DAE7-4947-BAF6-670C687638FA}" srcOrd="0" destOrd="0" presId="urn:microsoft.com/office/officeart/2005/8/layout/hProcess3"/>
    <dgm:cxn modelId="{380A1314-4F31-42A0-845C-1D9687FB225A}" type="presParOf" srcId="{21E558CB-FECB-4065-9061-056C88444FAC}" destId="{87332D7B-62F5-4BA3-BFBE-627E6B097827}" srcOrd="1" destOrd="0" presId="urn:microsoft.com/office/officeart/2005/8/layout/hProcess3"/>
    <dgm:cxn modelId="{DC490518-274A-420B-8F09-906D546A331A}" type="presParOf" srcId="{21E558CB-FECB-4065-9061-056C88444FAC}" destId="{C63316B9-B283-4908-927C-E097BCAD333B}" srcOrd="2" destOrd="0" presId="urn:microsoft.com/office/officeart/2005/8/layout/hProcess3"/>
    <dgm:cxn modelId="{1E16EDFB-7FD9-4019-94E5-362F61F1FA31}" type="presParOf" srcId="{21E558CB-FECB-4065-9061-056C88444FAC}" destId="{1BB510AF-04D5-4F58-AECE-C898A6B902FC}" srcOrd="3" destOrd="0" presId="urn:microsoft.com/office/officeart/2005/8/layout/hProcess3"/>
    <dgm:cxn modelId="{75EB1078-D1EC-4B34-BFB4-64F07B736C9C}" type="presParOf" srcId="{518688AF-281D-40C3-8564-00EDD8431A78}" destId="{4D5227EB-39E2-40D2-A197-AFB7A1D6E9F7}" srcOrd="4" destOrd="0" presId="urn:microsoft.com/office/officeart/2005/8/layout/hProcess3"/>
    <dgm:cxn modelId="{5C87ACBB-CE62-4AA1-B045-E6E9BA062F33}" type="presParOf" srcId="{518688AF-281D-40C3-8564-00EDD8431A78}" destId="{AAB4BE32-811C-446D-88D1-1E3CAA00F564}" srcOrd="5" destOrd="0" presId="urn:microsoft.com/office/officeart/2005/8/layout/hProcess3"/>
    <dgm:cxn modelId="{B94DBDC6-7DFF-42B0-8A53-BD22AC190BDA}" type="presParOf" srcId="{AAB4BE32-811C-446D-88D1-1E3CAA00F564}" destId="{A2F583A3-7282-40C5-A9C3-2D2FD38D7052}" srcOrd="0" destOrd="0" presId="urn:microsoft.com/office/officeart/2005/8/layout/hProcess3"/>
    <dgm:cxn modelId="{38592CE3-0A49-4323-BE4D-011AA9FA7399}" type="presParOf" srcId="{AAB4BE32-811C-446D-88D1-1E3CAA00F564}" destId="{4C7BF9D8-AACE-447D-AE6D-188FCF2E6B81}" srcOrd="1" destOrd="0" presId="urn:microsoft.com/office/officeart/2005/8/layout/hProcess3"/>
    <dgm:cxn modelId="{B75D75FC-4DDE-445D-A989-8F5AEB4131C6}" type="presParOf" srcId="{AAB4BE32-811C-446D-88D1-1E3CAA00F564}" destId="{5452ADEA-945B-444A-B120-079048A5348C}" srcOrd="2" destOrd="0" presId="urn:microsoft.com/office/officeart/2005/8/layout/hProcess3"/>
    <dgm:cxn modelId="{78BE00B8-6238-4AB5-8F17-9AFE0E3BCD41}" type="presParOf" srcId="{AAB4BE32-811C-446D-88D1-1E3CAA00F564}" destId="{1A984FE8-658C-40E9-BEEA-BB0FBB35675F}" srcOrd="3" destOrd="0" presId="urn:microsoft.com/office/officeart/2005/8/layout/hProcess3"/>
    <dgm:cxn modelId="{68B82839-11A9-475D-9F97-564AC7C3C217}" type="presParOf" srcId="{518688AF-281D-40C3-8564-00EDD8431A78}" destId="{784E35E5-CFFD-417B-B409-7BD58E332E49}" srcOrd="6" destOrd="0" presId="urn:microsoft.com/office/officeart/2005/8/layout/hProcess3"/>
    <dgm:cxn modelId="{AF14F345-100B-4914-B7C9-AC8B7A863923}" type="presParOf" srcId="{518688AF-281D-40C3-8564-00EDD8431A78}" destId="{44A0C2BA-8E4B-40E6-842F-D1CB9B1E00E3}" srcOrd="7" destOrd="0" presId="urn:microsoft.com/office/officeart/2005/8/layout/hProcess3"/>
    <dgm:cxn modelId="{F0106BA2-5DE4-4C68-A94D-CE7CFF6B02B5}" type="presParOf" srcId="{44A0C2BA-8E4B-40E6-842F-D1CB9B1E00E3}" destId="{21093FC9-348B-4DC6-B4A5-4171708473D0}" srcOrd="0" destOrd="0" presId="urn:microsoft.com/office/officeart/2005/8/layout/hProcess3"/>
    <dgm:cxn modelId="{BBB4C582-E983-4939-99C8-7799322275CD}" type="presParOf" srcId="{44A0C2BA-8E4B-40E6-842F-D1CB9B1E00E3}" destId="{2F1349A3-FA94-4881-91E8-979A82C945FB}" srcOrd="1" destOrd="0" presId="urn:microsoft.com/office/officeart/2005/8/layout/hProcess3"/>
    <dgm:cxn modelId="{585D513B-FBD8-4257-8475-701675F5E7C7}" type="presParOf" srcId="{44A0C2BA-8E4B-40E6-842F-D1CB9B1E00E3}" destId="{F33F406A-F5F0-4F61-A7CA-7659C1AA2496}" srcOrd="2" destOrd="0" presId="urn:microsoft.com/office/officeart/2005/8/layout/hProcess3"/>
    <dgm:cxn modelId="{4B4AD556-9EEF-4787-8E0B-0D373375A555}" type="presParOf" srcId="{44A0C2BA-8E4B-40E6-842F-D1CB9B1E00E3}" destId="{2D60118D-666A-4F31-A455-C24C620A78D9}" srcOrd="3" destOrd="0" presId="urn:microsoft.com/office/officeart/2005/8/layout/hProcess3"/>
    <dgm:cxn modelId="{8D16982B-A155-41DF-BD7F-90E4B018A864}" type="presParOf" srcId="{518688AF-281D-40C3-8564-00EDD8431A78}" destId="{CF943EC3-E5CB-4CE5-A602-188713610071}" srcOrd="8" destOrd="0" presId="urn:microsoft.com/office/officeart/2005/8/layout/hProcess3"/>
    <dgm:cxn modelId="{7B74C918-5C73-434D-86F6-A2EC6C21BE3F}" type="presParOf" srcId="{518688AF-281D-40C3-8564-00EDD8431A78}" destId="{4685EF05-D5F0-4202-8FA3-DA9FCE96CCF7}" srcOrd="9" destOrd="0" presId="urn:microsoft.com/office/officeart/2005/8/layout/hProcess3"/>
    <dgm:cxn modelId="{C0C5D4E6-98FB-49C0-9BD0-A4B6F084C928}" type="presParOf" srcId="{518688AF-281D-40C3-8564-00EDD8431A78}" destId="{AF149D4A-4C54-4327-8DFF-C170AFDDCBC5}" srcOrd="10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2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r>
            <a:rPr lang="uk-UA" sz="1600" b="1" dirty="0" smtClean="0">
              <a:latin typeface="Georgia" pitchFamily="18" charset="0"/>
            </a:rPr>
            <a:t>Загальний різальний хірургічний інструмент для роз'єднання ділянок тканин під час оперативного втручання </a:t>
          </a:r>
          <a:endParaRPr lang="ru-RU" sz="1600" b="1" dirty="0">
            <a:latin typeface="Georgia" pitchFamily="18" charset="0"/>
          </a:endParaRPr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3" custLinFactNeighborX="-69775" custLinFactNeighborY="-13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3" custScaleX="134219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3" custLinFactNeighborX="253" custLinFactNeighborY="13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-1150" custLinFactNeighborY="9424"/>
      <dgm:spPr>
        <a:solidFill>
          <a:schemeClr val="accent3">
            <a:lumMod val="75000"/>
          </a:schemeClr>
        </a:solidFill>
      </dgm:spPr>
    </dgm:pt>
  </dgm:ptLst>
  <dgm:cxnLst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8857A050-4F28-4570-A81D-5055DCA09C4C}" type="presOf" srcId="{09632FEE-C0CD-493A-83AC-E4E97DEB8D92}" destId="{929E5ABD-469D-4C1F-A0F4-C702FCB45EBD}" srcOrd="0" destOrd="0" presId="urn:microsoft.com/office/officeart/2005/8/layout/hProcess3"/>
    <dgm:cxn modelId="{6F8B2957-D48B-481C-95A2-919142EB4E55}" type="presOf" srcId="{A678C6EF-9CCC-4AA2-A472-9A2807B7E5C7}" destId="{87332D7B-62F5-4BA3-BFBE-627E6B097827}" srcOrd="0" destOrd="0" presId="urn:microsoft.com/office/officeart/2005/8/layout/hProcess3"/>
    <dgm:cxn modelId="{3AC25C19-8256-4D2B-AC6E-1B5505B1708D}" type="presOf" srcId="{92B45229-DC3F-43DD-830F-8792120971F0}" destId="{7FF79390-2693-4B17-B349-62962021E2C2}" srcOrd="0" destOrd="0" presId="urn:microsoft.com/office/officeart/2005/8/layout/hProcess3"/>
    <dgm:cxn modelId="{29698627-E03C-4DCF-8BF1-0BC2C653B7B2}" type="presOf" srcId="{0ADE3B8E-D79D-415A-92EB-C915DD04D8F8}" destId="{4C7BF9D8-AACE-447D-AE6D-188FCF2E6B81}" srcOrd="0" destOrd="0" presId="urn:microsoft.com/office/officeart/2005/8/layout/hProcess3"/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01F90951-EAE2-4579-93E9-C87CB6D9CA16}" type="presParOf" srcId="{7FF79390-2693-4B17-B349-62962021E2C2}" destId="{D0C4C9AA-D45E-46BE-BB94-0CE14BED1226}" srcOrd="0" destOrd="0" presId="urn:microsoft.com/office/officeart/2005/8/layout/hProcess3"/>
    <dgm:cxn modelId="{E72685FE-DBFD-4F56-BE30-6482E6B44A87}" type="presParOf" srcId="{7FF79390-2693-4B17-B349-62962021E2C2}" destId="{518688AF-281D-40C3-8564-00EDD8431A78}" srcOrd="1" destOrd="0" presId="urn:microsoft.com/office/officeart/2005/8/layout/hProcess3"/>
    <dgm:cxn modelId="{D3BB4F21-412E-465B-A45F-C775E9E1412C}" type="presParOf" srcId="{518688AF-281D-40C3-8564-00EDD8431A78}" destId="{48E6097E-4486-48C1-96C3-7C731163510C}" srcOrd="0" destOrd="0" presId="urn:microsoft.com/office/officeart/2005/8/layout/hProcess3"/>
    <dgm:cxn modelId="{95F71C71-8F5F-4E62-AF6D-9F0D37824A9C}" type="presParOf" srcId="{518688AF-281D-40C3-8564-00EDD8431A78}" destId="{BCE3AB02-8743-48A6-9158-09B24AF1BBEF}" srcOrd="1" destOrd="0" presId="urn:microsoft.com/office/officeart/2005/8/layout/hProcess3"/>
    <dgm:cxn modelId="{412FCC0D-0B0A-4C62-9E31-D23245DD4C2E}" type="presParOf" srcId="{BCE3AB02-8743-48A6-9158-09B24AF1BBEF}" destId="{3B67DB90-EA4F-42A7-B0C5-8756095E5FC3}" srcOrd="0" destOrd="0" presId="urn:microsoft.com/office/officeart/2005/8/layout/hProcess3"/>
    <dgm:cxn modelId="{42CC48D0-543B-4BF6-9AE5-14DB49E5B954}" type="presParOf" srcId="{BCE3AB02-8743-48A6-9158-09B24AF1BBEF}" destId="{929E5ABD-469D-4C1F-A0F4-C702FCB45EBD}" srcOrd="1" destOrd="0" presId="urn:microsoft.com/office/officeart/2005/8/layout/hProcess3"/>
    <dgm:cxn modelId="{73705BE5-A6AE-4555-A53A-8E02E018D89D}" type="presParOf" srcId="{BCE3AB02-8743-48A6-9158-09B24AF1BBEF}" destId="{8122D757-CE08-42B1-BC28-00EF39C1B860}" srcOrd="2" destOrd="0" presId="urn:microsoft.com/office/officeart/2005/8/layout/hProcess3"/>
    <dgm:cxn modelId="{22F02205-B914-42C3-87C1-5E53AEC32630}" type="presParOf" srcId="{BCE3AB02-8743-48A6-9158-09B24AF1BBEF}" destId="{1A650493-0309-4E22-A853-E345A419B388}" srcOrd="3" destOrd="0" presId="urn:microsoft.com/office/officeart/2005/8/layout/hProcess3"/>
    <dgm:cxn modelId="{020BAD19-2E14-45E3-BB2C-0D869B8713AA}" type="presParOf" srcId="{518688AF-281D-40C3-8564-00EDD8431A78}" destId="{522921BA-FC9B-4B51-872D-B99A1DF45918}" srcOrd="2" destOrd="0" presId="urn:microsoft.com/office/officeart/2005/8/layout/hProcess3"/>
    <dgm:cxn modelId="{798DD7F6-0EA9-4427-9F30-E028A3FC439A}" type="presParOf" srcId="{518688AF-281D-40C3-8564-00EDD8431A78}" destId="{21E558CB-FECB-4065-9061-056C88444FAC}" srcOrd="3" destOrd="0" presId="urn:microsoft.com/office/officeart/2005/8/layout/hProcess3"/>
    <dgm:cxn modelId="{D0854BF8-148B-4121-BC38-2310FDFAF876}" type="presParOf" srcId="{21E558CB-FECB-4065-9061-056C88444FAC}" destId="{54D7AAF7-DAE7-4947-BAF6-670C687638FA}" srcOrd="0" destOrd="0" presId="urn:microsoft.com/office/officeart/2005/8/layout/hProcess3"/>
    <dgm:cxn modelId="{C295C545-CF9C-45EB-882F-E47B6FA7F77C}" type="presParOf" srcId="{21E558CB-FECB-4065-9061-056C88444FAC}" destId="{87332D7B-62F5-4BA3-BFBE-627E6B097827}" srcOrd="1" destOrd="0" presId="urn:microsoft.com/office/officeart/2005/8/layout/hProcess3"/>
    <dgm:cxn modelId="{EE37D607-C209-48EC-AB58-CC6643A0E47C}" type="presParOf" srcId="{21E558CB-FECB-4065-9061-056C88444FAC}" destId="{C63316B9-B283-4908-927C-E097BCAD333B}" srcOrd="2" destOrd="0" presId="urn:microsoft.com/office/officeart/2005/8/layout/hProcess3"/>
    <dgm:cxn modelId="{48A4EB37-CDD0-4FC9-BDAC-9F5D802D36D6}" type="presParOf" srcId="{21E558CB-FECB-4065-9061-056C88444FAC}" destId="{1BB510AF-04D5-4F58-AECE-C898A6B902FC}" srcOrd="3" destOrd="0" presId="urn:microsoft.com/office/officeart/2005/8/layout/hProcess3"/>
    <dgm:cxn modelId="{103BE121-680A-4CA4-B302-D5D35C3DE29F}" type="presParOf" srcId="{518688AF-281D-40C3-8564-00EDD8431A78}" destId="{4D5227EB-39E2-40D2-A197-AFB7A1D6E9F7}" srcOrd="4" destOrd="0" presId="urn:microsoft.com/office/officeart/2005/8/layout/hProcess3"/>
    <dgm:cxn modelId="{DECE7588-7B9E-4F33-B18A-771347DF5CF4}" type="presParOf" srcId="{518688AF-281D-40C3-8564-00EDD8431A78}" destId="{AAB4BE32-811C-446D-88D1-1E3CAA00F564}" srcOrd="5" destOrd="0" presId="urn:microsoft.com/office/officeart/2005/8/layout/hProcess3"/>
    <dgm:cxn modelId="{83EF8803-DEB9-4380-82F4-41B7E5B1E24A}" type="presParOf" srcId="{AAB4BE32-811C-446D-88D1-1E3CAA00F564}" destId="{A2F583A3-7282-40C5-A9C3-2D2FD38D7052}" srcOrd="0" destOrd="0" presId="urn:microsoft.com/office/officeart/2005/8/layout/hProcess3"/>
    <dgm:cxn modelId="{D93B2355-86A8-4BAC-A4BC-8A4DB2DD87EA}" type="presParOf" srcId="{AAB4BE32-811C-446D-88D1-1E3CAA00F564}" destId="{4C7BF9D8-AACE-447D-AE6D-188FCF2E6B81}" srcOrd="1" destOrd="0" presId="urn:microsoft.com/office/officeart/2005/8/layout/hProcess3"/>
    <dgm:cxn modelId="{E02F42EA-4CEA-44FC-8620-960208DC0C9A}" type="presParOf" srcId="{AAB4BE32-811C-446D-88D1-1E3CAA00F564}" destId="{5452ADEA-945B-444A-B120-079048A5348C}" srcOrd="2" destOrd="0" presId="urn:microsoft.com/office/officeart/2005/8/layout/hProcess3"/>
    <dgm:cxn modelId="{97FE8017-7D29-4D99-A31F-B7091A51AFA2}" type="presParOf" srcId="{AAB4BE32-811C-446D-88D1-1E3CAA00F564}" destId="{1A984FE8-658C-40E9-BEEA-BB0FBB35675F}" srcOrd="3" destOrd="0" presId="urn:microsoft.com/office/officeart/2005/8/layout/hProcess3"/>
    <dgm:cxn modelId="{1272E8BF-F9D8-4824-B6C7-5928A39A401D}" type="presParOf" srcId="{518688AF-281D-40C3-8564-00EDD8431A78}" destId="{CF943EC3-E5CB-4CE5-A602-188713610071}" srcOrd="6" destOrd="0" presId="urn:microsoft.com/office/officeart/2005/8/layout/hProcess3"/>
    <dgm:cxn modelId="{522CEFFF-B2D7-423B-9F52-AF828FC7E236}" type="presParOf" srcId="{518688AF-281D-40C3-8564-00EDD8431A78}" destId="{4685EF05-D5F0-4202-8FA3-DA9FCE96CCF7}" srcOrd="7" destOrd="0" presId="urn:microsoft.com/office/officeart/2005/8/layout/hProcess3"/>
    <dgm:cxn modelId="{1FB4A7F2-E424-438F-89AA-A1C3143CD35C}" type="presParOf" srcId="{518688AF-281D-40C3-8564-00EDD8431A78}" destId="{AF149D4A-4C54-4327-8DFF-C170AFDDCBC5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10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r>
            <a:rPr lang="uk-UA" sz="1600" b="1" dirty="0" smtClean="0">
              <a:latin typeface="Georgia" pitchFamily="18" charset="0"/>
            </a:rPr>
            <a:t>Має форму круга, що обертається зі швидкістю від 50 до 350 обертів за хвилину</a:t>
          </a:r>
          <a:endParaRPr lang="ru-RU" sz="1600" b="1" dirty="0">
            <a:latin typeface="Georgia" pitchFamily="18" charset="0"/>
          </a:endParaRPr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3" custScaleX="6217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196" custLinFactNeighborY="24384"/>
      <dgm:spPr>
        <a:solidFill>
          <a:schemeClr val="accent3">
            <a:lumMod val="75000"/>
          </a:schemeClr>
        </a:solidFill>
      </dgm:spPr>
    </dgm:pt>
  </dgm:ptLst>
  <dgm:cxnLst>
    <dgm:cxn modelId="{1B40771E-C888-43EF-A637-6378C9C20D1E}" type="presOf" srcId="{A678C6EF-9CCC-4AA2-A472-9A2807B7E5C7}" destId="{87332D7B-62F5-4BA3-BFBE-627E6B097827}" srcOrd="0" destOrd="0" presId="urn:microsoft.com/office/officeart/2005/8/layout/hProcess3"/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5A2AF937-696A-4236-8050-9334439800CE}" type="presOf" srcId="{09632FEE-C0CD-493A-83AC-E4E97DEB8D92}" destId="{929E5ABD-469D-4C1F-A0F4-C702FCB45EBD}" srcOrd="0" destOrd="0" presId="urn:microsoft.com/office/officeart/2005/8/layout/hProcess3"/>
    <dgm:cxn modelId="{1A47A751-47C6-45A2-A72E-BD5A35FEA615}" type="presOf" srcId="{0ADE3B8E-D79D-415A-92EB-C915DD04D8F8}" destId="{4C7BF9D8-AACE-447D-AE6D-188FCF2E6B81}" srcOrd="0" destOrd="0" presId="urn:microsoft.com/office/officeart/2005/8/layout/hProcess3"/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3055F693-F9F6-4C74-9E8F-80E1606E5D87}" type="presOf" srcId="{92B45229-DC3F-43DD-830F-8792120971F0}" destId="{7FF79390-2693-4B17-B349-62962021E2C2}" srcOrd="0" destOrd="0" presId="urn:microsoft.com/office/officeart/2005/8/layout/hProcess3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A9BC1BE6-DDF7-487F-919B-32BF323C8DF9}" type="presParOf" srcId="{7FF79390-2693-4B17-B349-62962021E2C2}" destId="{D0C4C9AA-D45E-46BE-BB94-0CE14BED1226}" srcOrd="0" destOrd="0" presId="urn:microsoft.com/office/officeart/2005/8/layout/hProcess3"/>
    <dgm:cxn modelId="{F5CF1194-2A3D-4BB0-8E5E-0EEF076A44E7}" type="presParOf" srcId="{7FF79390-2693-4B17-B349-62962021E2C2}" destId="{518688AF-281D-40C3-8564-00EDD8431A78}" srcOrd="1" destOrd="0" presId="urn:microsoft.com/office/officeart/2005/8/layout/hProcess3"/>
    <dgm:cxn modelId="{E132DC49-14FA-43CB-873B-48D6A0291271}" type="presParOf" srcId="{518688AF-281D-40C3-8564-00EDD8431A78}" destId="{48E6097E-4486-48C1-96C3-7C731163510C}" srcOrd="0" destOrd="0" presId="urn:microsoft.com/office/officeart/2005/8/layout/hProcess3"/>
    <dgm:cxn modelId="{0C4C9ADD-F565-4E11-BF5E-8C64FECAD435}" type="presParOf" srcId="{518688AF-281D-40C3-8564-00EDD8431A78}" destId="{BCE3AB02-8743-48A6-9158-09B24AF1BBEF}" srcOrd="1" destOrd="0" presId="urn:microsoft.com/office/officeart/2005/8/layout/hProcess3"/>
    <dgm:cxn modelId="{D866CD2C-47DC-4D09-8839-C547D2494F2D}" type="presParOf" srcId="{BCE3AB02-8743-48A6-9158-09B24AF1BBEF}" destId="{3B67DB90-EA4F-42A7-B0C5-8756095E5FC3}" srcOrd="0" destOrd="0" presId="urn:microsoft.com/office/officeart/2005/8/layout/hProcess3"/>
    <dgm:cxn modelId="{EB757D76-AEE8-4038-9A44-55CDCEAC00C8}" type="presParOf" srcId="{BCE3AB02-8743-48A6-9158-09B24AF1BBEF}" destId="{929E5ABD-469D-4C1F-A0F4-C702FCB45EBD}" srcOrd="1" destOrd="0" presId="urn:microsoft.com/office/officeart/2005/8/layout/hProcess3"/>
    <dgm:cxn modelId="{64173459-7DBD-4FC5-9564-A63EB8406322}" type="presParOf" srcId="{BCE3AB02-8743-48A6-9158-09B24AF1BBEF}" destId="{8122D757-CE08-42B1-BC28-00EF39C1B860}" srcOrd="2" destOrd="0" presId="urn:microsoft.com/office/officeart/2005/8/layout/hProcess3"/>
    <dgm:cxn modelId="{5CAE99A1-4990-47EE-83A9-CC186C256E66}" type="presParOf" srcId="{BCE3AB02-8743-48A6-9158-09B24AF1BBEF}" destId="{1A650493-0309-4E22-A853-E345A419B388}" srcOrd="3" destOrd="0" presId="urn:microsoft.com/office/officeart/2005/8/layout/hProcess3"/>
    <dgm:cxn modelId="{B7EF2699-53CD-4408-9707-367B202121CB}" type="presParOf" srcId="{518688AF-281D-40C3-8564-00EDD8431A78}" destId="{522921BA-FC9B-4B51-872D-B99A1DF45918}" srcOrd="2" destOrd="0" presId="urn:microsoft.com/office/officeart/2005/8/layout/hProcess3"/>
    <dgm:cxn modelId="{93E3E189-1BC3-4E96-80D0-575F2A062D1E}" type="presParOf" srcId="{518688AF-281D-40C3-8564-00EDD8431A78}" destId="{21E558CB-FECB-4065-9061-056C88444FAC}" srcOrd="3" destOrd="0" presId="urn:microsoft.com/office/officeart/2005/8/layout/hProcess3"/>
    <dgm:cxn modelId="{D7030097-871A-44EA-B8D7-432687D73964}" type="presParOf" srcId="{21E558CB-FECB-4065-9061-056C88444FAC}" destId="{54D7AAF7-DAE7-4947-BAF6-670C687638FA}" srcOrd="0" destOrd="0" presId="urn:microsoft.com/office/officeart/2005/8/layout/hProcess3"/>
    <dgm:cxn modelId="{AD2C75F3-8199-4234-8F35-14E026DF0373}" type="presParOf" srcId="{21E558CB-FECB-4065-9061-056C88444FAC}" destId="{87332D7B-62F5-4BA3-BFBE-627E6B097827}" srcOrd="1" destOrd="0" presId="urn:microsoft.com/office/officeart/2005/8/layout/hProcess3"/>
    <dgm:cxn modelId="{51263C14-9E3A-4AA0-B456-701B83A61357}" type="presParOf" srcId="{21E558CB-FECB-4065-9061-056C88444FAC}" destId="{C63316B9-B283-4908-927C-E097BCAD333B}" srcOrd="2" destOrd="0" presId="urn:microsoft.com/office/officeart/2005/8/layout/hProcess3"/>
    <dgm:cxn modelId="{DF91D68B-F347-4969-B05A-1F3574A7690B}" type="presParOf" srcId="{21E558CB-FECB-4065-9061-056C88444FAC}" destId="{1BB510AF-04D5-4F58-AECE-C898A6B902FC}" srcOrd="3" destOrd="0" presId="urn:microsoft.com/office/officeart/2005/8/layout/hProcess3"/>
    <dgm:cxn modelId="{2A45930D-851C-45A3-8EFA-863BA8DD84F5}" type="presParOf" srcId="{518688AF-281D-40C3-8564-00EDD8431A78}" destId="{4D5227EB-39E2-40D2-A197-AFB7A1D6E9F7}" srcOrd="4" destOrd="0" presId="urn:microsoft.com/office/officeart/2005/8/layout/hProcess3"/>
    <dgm:cxn modelId="{596DFDCC-52F4-40CB-96B6-54DA5A8DDA0C}" type="presParOf" srcId="{518688AF-281D-40C3-8564-00EDD8431A78}" destId="{AAB4BE32-811C-446D-88D1-1E3CAA00F564}" srcOrd="5" destOrd="0" presId="urn:microsoft.com/office/officeart/2005/8/layout/hProcess3"/>
    <dgm:cxn modelId="{7E915D0C-BEEF-406E-A106-0A6F2175CD55}" type="presParOf" srcId="{AAB4BE32-811C-446D-88D1-1E3CAA00F564}" destId="{A2F583A3-7282-40C5-A9C3-2D2FD38D7052}" srcOrd="0" destOrd="0" presId="urn:microsoft.com/office/officeart/2005/8/layout/hProcess3"/>
    <dgm:cxn modelId="{D5A9CE83-D092-4C22-924B-1B0BA3D1990F}" type="presParOf" srcId="{AAB4BE32-811C-446D-88D1-1E3CAA00F564}" destId="{4C7BF9D8-AACE-447D-AE6D-188FCF2E6B81}" srcOrd="1" destOrd="0" presId="urn:microsoft.com/office/officeart/2005/8/layout/hProcess3"/>
    <dgm:cxn modelId="{02A09397-6392-4844-AF34-DDB7FC81735A}" type="presParOf" srcId="{AAB4BE32-811C-446D-88D1-1E3CAA00F564}" destId="{5452ADEA-945B-444A-B120-079048A5348C}" srcOrd="2" destOrd="0" presId="urn:microsoft.com/office/officeart/2005/8/layout/hProcess3"/>
    <dgm:cxn modelId="{A112938E-9538-4FE0-979F-6D610DAC80FB}" type="presParOf" srcId="{AAB4BE32-811C-446D-88D1-1E3CAA00F564}" destId="{1A984FE8-658C-40E9-BEEA-BB0FBB35675F}" srcOrd="3" destOrd="0" presId="urn:microsoft.com/office/officeart/2005/8/layout/hProcess3"/>
    <dgm:cxn modelId="{96FAA7DF-EA71-43AA-8CF6-C541B4614B82}" type="presParOf" srcId="{518688AF-281D-40C3-8564-00EDD8431A78}" destId="{CF943EC3-E5CB-4CE5-A602-188713610071}" srcOrd="6" destOrd="0" presId="urn:microsoft.com/office/officeart/2005/8/layout/hProcess3"/>
    <dgm:cxn modelId="{171F91E3-E550-4EBB-B456-9E1F3DA61069}" type="presParOf" srcId="{518688AF-281D-40C3-8564-00EDD8431A78}" destId="{4685EF05-D5F0-4202-8FA3-DA9FCE96CCF7}" srcOrd="7" destOrd="0" presId="urn:microsoft.com/office/officeart/2005/8/layout/hProcess3"/>
    <dgm:cxn modelId="{2E004F65-CD41-4B73-A5CC-2B878FE5A9A2}" type="presParOf" srcId="{518688AF-281D-40C3-8564-00EDD8431A78}" destId="{AF149D4A-4C54-4327-8DFF-C170AFDDCBC5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5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r>
            <a:rPr lang="uk-UA" sz="2000" b="1" dirty="0" smtClean="0">
              <a:latin typeface="Georgia" pitchFamily="18" charset="0"/>
            </a:rPr>
            <a:t>Складається з двох дисків, закріплених на вертикальній осі</a:t>
          </a:r>
          <a:endParaRPr lang="ru-RU" sz="2000" b="1" dirty="0">
            <a:latin typeface="Georgia" pitchFamily="18" charset="0"/>
          </a:endParaRPr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3" custScaleX="6992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3" custScaleX="5322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-196" custLinFactNeighborY="-20002"/>
      <dgm:spPr>
        <a:solidFill>
          <a:schemeClr val="accent3">
            <a:lumMod val="75000"/>
          </a:schemeClr>
        </a:solidFill>
      </dgm:spPr>
    </dgm:pt>
  </dgm:ptLst>
  <dgm:cxnLst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5EBA848C-A701-4DE8-8E29-80A9B5298D19}" type="presOf" srcId="{0ADE3B8E-D79D-415A-92EB-C915DD04D8F8}" destId="{4C7BF9D8-AACE-447D-AE6D-188FCF2E6B81}" srcOrd="0" destOrd="0" presId="urn:microsoft.com/office/officeart/2005/8/layout/hProcess3"/>
    <dgm:cxn modelId="{D03A2E98-3B9C-45CB-BD06-C6C5AE91D031}" type="presOf" srcId="{A678C6EF-9CCC-4AA2-A472-9A2807B7E5C7}" destId="{87332D7B-62F5-4BA3-BFBE-627E6B097827}" srcOrd="0" destOrd="0" presId="urn:microsoft.com/office/officeart/2005/8/layout/hProcess3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2C516CC2-C01F-4ADC-95F9-D38994E77D4C}" type="presOf" srcId="{92B45229-DC3F-43DD-830F-8792120971F0}" destId="{7FF79390-2693-4B17-B349-62962021E2C2}" srcOrd="0" destOrd="0" presId="urn:microsoft.com/office/officeart/2005/8/layout/hProcess3"/>
    <dgm:cxn modelId="{5DECC389-9FB3-4C4D-9A33-5F773026E826}" type="presOf" srcId="{09632FEE-C0CD-493A-83AC-E4E97DEB8D92}" destId="{929E5ABD-469D-4C1F-A0F4-C702FCB45EBD}" srcOrd="0" destOrd="0" presId="urn:microsoft.com/office/officeart/2005/8/layout/hProcess3"/>
    <dgm:cxn modelId="{E81CC908-3090-48C9-B8BC-AF305C3B769E}" type="presParOf" srcId="{7FF79390-2693-4B17-B349-62962021E2C2}" destId="{D0C4C9AA-D45E-46BE-BB94-0CE14BED1226}" srcOrd="0" destOrd="0" presId="urn:microsoft.com/office/officeart/2005/8/layout/hProcess3"/>
    <dgm:cxn modelId="{A9E1C40A-A59E-4905-8F7A-46EB13C27248}" type="presParOf" srcId="{7FF79390-2693-4B17-B349-62962021E2C2}" destId="{518688AF-281D-40C3-8564-00EDD8431A78}" srcOrd="1" destOrd="0" presId="urn:microsoft.com/office/officeart/2005/8/layout/hProcess3"/>
    <dgm:cxn modelId="{92794200-A863-4FC3-AE79-D83BD15A2C4C}" type="presParOf" srcId="{518688AF-281D-40C3-8564-00EDD8431A78}" destId="{48E6097E-4486-48C1-96C3-7C731163510C}" srcOrd="0" destOrd="0" presId="urn:microsoft.com/office/officeart/2005/8/layout/hProcess3"/>
    <dgm:cxn modelId="{4FA01119-E2CC-47F3-86B7-803771242FD3}" type="presParOf" srcId="{518688AF-281D-40C3-8564-00EDD8431A78}" destId="{BCE3AB02-8743-48A6-9158-09B24AF1BBEF}" srcOrd="1" destOrd="0" presId="urn:microsoft.com/office/officeart/2005/8/layout/hProcess3"/>
    <dgm:cxn modelId="{E2F066F1-C737-4B03-9940-ADBF2F905F4C}" type="presParOf" srcId="{BCE3AB02-8743-48A6-9158-09B24AF1BBEF}" destId="{3B67DB90-EA4F-42A7-B0C5-8756095E5FC3}" srcOrd="0" destOrd="0" presId="urn:microsoft.com/office/officeart/2005/8/layout/hProcess3"/>
    <dgm:cxn modelId="{DD8F87CA-561A-4719-9805-DC18DF98EFD6}" type="presParOf" srcId="{BCE3AB02-8743-48A6-9158-09B24AF1BBEF}" destId="{929E5ABD-469D-4C1F-A0F4-C702FCB45EBD}" srcOrd="1" destOrd="0" presId="urn:microsoft.com/office/officeart/2005/8/layout/hProcess3"/>
    <dgm:cxn modelId="{B032461E-0143-4AF0-90CC-E6C0581641C4}" type="presParOf" srcId="{BCE3AB02-8743-48A6-9158-09B24AF1BBEF}" destId="{8122D757-CE08-42B1-BC28-00EF39C1B860}" srcOrd="2" destOrd="0" presId="urn:microsoft.com/office/officeart/2005/8/layout/hProcess3"/>
    <dgm:cxn modelId="{853BA7EE-FF0E-4016-9D48-BE84848B6E67}" type="presParOf" srcId="{BCE3AB02-8743-48A6-9158-09B24AF1BBEF}" destId="{1A650493-0309-4E22-A853-E345A419B388}" srcOrd="3" destOrd="0" presId="urn:microsoft.com/office/officeart/2005/8/layout/hProcess3"/>
    <dgm:cxn modelId="{54C0286A-AF93-4C57-8145-1F4385E490F7}" type="presParOf" srcId="{518688AF-281D-40C3-8564-00EDD8431A78}" destId="{522921BA-FC9B-4B51-872D-B99A1DF45918}" srcOrd="2" destOrd="0" presId="urn:microsoft.com/office/officeart/2005/8/layout/hProcess3"/>
    <dgm:cxn modelId="{6661FFC1-C880-4548-84E9-F6B3D8474550}" type="presParOf" srcId="{518688AF-281D-40C3-8564-00EDD8431A78}" destId="{21E558CB-FECB-4065-9061-056C88444FAC}" srcOrd="3" destOrd="0" presId="urn:microsoft.com/office/officeart/2005/8/layout/hProcess3"/>
    <dgm:cxn modelId="{76BC950D-C87A-4C48-90CB-E9E5613BF8F1}" type="presParOf" srcId="{21E558CB-FECB-4065-9061-056C88444FAC}" destId="{54D7AAF7-DAE7-4947-BAF6-670C687638FA}" srcOrd="0" destOrd="0" presId="urn:microsoft.com/office/officeart/2005/8/layout/hProcess3"/>
    <dgm:cxn modelId="{30CC5D94-2986-4288-B664-5F467E60B96F}" type="presParOf" srcId="{21E558CB-FECB-4065-9061-056C88444FAC}" destId="{87332D7B-62F5-4BA3-BFBE-627E6B097827}" srcOrd="1" destOrd="0" presId="urn:microsoft.com/office/officeart/2005/8/layout/hProcess3"/>
    <dgm:cxn modelId="{8B006CDF-0593-4FAB-AE8E-F6CA1D2C6D08}" type="presParOf" srcId="{21E558CB-FECB-4065-9061-056C88444FAC}" destId="{C63316B9-B283-4908-927C-E097BCAD333B}" srcOrd="2" destOrd="0" presId="urn:microsoft.com/office/officeart/2005/8/layout/hProcess3"/>
    <dgm:cxn modelId="{50AA9C6C-B3F2-4F4E-8CE7-247EF9756608}" type="presParOf" srcId="{21E558CB-FECB-4065-9061-056C88444FAC}" destId="{1BB510AF-04D5-4F58-AECE-C898A6B902FC}" srcOrd="3" destOrd="0" presId="urn:microsoft.com/office/officeart/2005/8/layout/hProcess3"/>
    <dgm:cxn modelId="{6075D671-868E-4CF4-AE71-64ADABE8A8D9}" type="presParOf" srcId="{518688AF-281D-40C3-8564-00EDD8431A78}" destId="{4D5227EB-39E2-40D2-A197-AFB7A1D6E9F7}" srcOrd="4" destOrd="0" presId="urn:microsoft.com/office/officeart/2005/8/layout/hProcess3"/>
    <dgm:cxn modelId="{C3B790F4-D18A-4C46-BD11-35E9B5D07E29}" type="presParOf" srcId="{518688AF-281D-40C3-8564-00EDD8431A78}" destId="{AAB4BE32-811C-446D-88D1-1E3CAA00F564}" srcOrd="5" destOrd="0" presId="urn:microsoft.com/office/officeart/2005/8/layout/hProcess3"/>
    <dgm:cxn modelId="{5077A282-445F-4B99-A2C0-BBE881A6AC2F}" type="presParOf" srcId="{AAB4BE32-811C-446D-88D1-1E3CAA00F564}" destId="{A2F583A3-7282-40C5-A9C3-2D2FD38D7052}" srcOrd="0" destOrd="0" presId="urn:microsoft.com/office/officeart/2005/8/layout/hProcess3"/>
    <dgm:cxn modelId="{4D89A864-7C38-41E9-A2AE-E73450A834B6}" type="presParOf" srcId="{AAB4BE32-811C-446D-88D1-1E3CAA00F564}" destId="{4C7BF9D8-AACE-447D-AE6D-188FCF2E6B81}" srcOrd="1" destOrd="0" presId="urn:microsoft.com/office/officeart/2005/8/layout/hProcess3"/>
    <dgm:cxn modelId="{A7396380-CAC4-41C3-BDAB-F48903637A2A}" type="presParOf" srcId="{AAB4BE32-811C-446D-88D1-1E3CAA00F564}" destId="{5452ADEA-945B-444A-B120-079048A5348C}" srcOrd="2" destOrd="0" presId="urn:microsoft.com/office/officeart/2005/8/layout/hProcess3"/>
    <dgm:cxn modelId="{E8358B0E-63EA-4D10-A375-C8754D10FC9B}" type="presParOf" srcId="{AAB4BE32-811C-446D-88D1-1E3CAA00F564}" destId="{1A984FE8-658C-40E9-BEEA-BB0FBB35675F}" srcOrd="3" destOrd="0" presId="urn:microsoft.com/office/officeart/2005/8/layout/hProcess3"/>
    <dgm:cxn modelId="{2FF24AB7-8E91-43C8-89B5-3CC0965AC324}" type="presParOf" srcId="{518688AF-281D-40C3-8564-00EDD8431A78}" destId="{CF943EC3-E5CB-4CE5-A602-188713610071}" srcOrd="6" destOrd="0" presId="urn:microsoft.com/office/officeart/2005/8/layout/hProcess3"/>
    <dgm:cxn modelId="{528D3B5F-DC1F-48CD-BAB2-DB58DA815AE8}" type="presParOf" srcId="{518688AF-281D-40C3-8564-00EDD8431A78}" destId="{4685EF05-D5F0-4202-8FA3-DA9FCE96CCF7}" srcOrd="7" destOrd="0" presId="urn:microsoft.com/office/officeart/2005/8/layout/hProcess3"/>
    <dgm:cxn modelId="{A62BB472-9492-4349-97FD-F94193D067C3}" type="presParOf" srcId="{518688AF-281D-40C3-8564-00EDD8431A78}" destId="{AF149D4A-4C54-4327-8DFF-C170AFDDCBC5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2B45229-DC3F-43DD-830F-8792120971F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9632FEE-C0CD-493A-83AC-E4E97DEB8D92}">
      <dgm:prSet phldrT="[Текст]"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uk-UA" sz="2800" b="1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2</a:t>
          </a:r>
          <a:endParaRPr lang="ru-RU" sz="2800" b="1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gm:t>
    </dgm:pt>
    <dgm:pt modelId="{A0904FAF-5C9A-4FFE-8E12-330CCEEFB679}" type="parTrans" cxnId="{42F61104-440D-4844-80C2-25F313FB6109}">
      <dgm:prSet/>
      <dgm:spPr/>
      <dgm:t>
        <a:bodyPr/>
        <a:lstStyle/>
        <a:p>
          <a:endParaRPr lang="ru-RU"/>
        </a:p>
      </dgm:t>
    </dgm:pt>
    <dgm:pt modelId="{CF20DAC0-4392-4071-B07B-A47222C4DC61}" type="sibTrans" cxnId="{42F61104-440D-4844-80C2-25F313FB6109}">
      <dgm:prSet/>
      <dgm:spPr/>
      <dgm:t>
        <a:bodyPr/>
        <a:lstStyle/>
        <a:p>
          <a:endParaRPr lang="ru-RU"/>
        </a:p>
      </dgm:t>
    </dgm:pt>
    <dgm:pt modelId="{A678C6EF-9CCC-4AA2-A472-9A2807B7E5C7}">
      <dgm:prSet phldrT="[Текст]" custT="1"/>
      <dgm:spPr/>
      <dgm:t>
        <a:bodyPr/>
        <a:lstStyle/>
        <a:p>
          <a:r>
            <a:rPr lang="uk-UA" sz="2000" b="1" dirty="0" smtClean="0">
              <a:latin typeface="Georgia" pitchFamily="18" charset="0"/>
            </a:rPr>
            <a:t>Призначений</a:t>
          </a:r>
          <a:r>
            <a:rPr lang="uk-UA" sz="2000" b="1" baseline="0" dirty="0" smtClean="0">
              <a:latin typeface="Georgia" pitchFamily="18" charset="0"/>
            </a:rPr>
            <a:t> для ручного формування виробів із глини</a:t>
          </a:r>
          <a:endParaRPr lang="ru-RU" sz="2000" b="1" dirty="0">
            <a:latin typeface="Georgia" pitchFamily="18" charset="0"/>
          </a:endParaRPr>
        </a:p>
      </dgm:t>
    </dgm:pt>
    <dgm:pt modelId="{DB2957F9-D66D-40DC-A1AE-06CB5DD6F661}" type="parTrans" cxnId="{47551B6D-648F-42D0-AB4F-C0E205366116}">
      <dgm:prSet/>
      <dgm:spPr/>
      <dgm:t>
        <a:bodyPr/>
        <a:lstStyle/>
        <a:p>
          <a:endParaRPr lang="ru-RU"/>
        </a:p>
      </dgm:t>
    </dgm:pt>
    <dgm:pt modelId="{99E78791-1C73-432D-82B7-7B065BC5625C}" type="sibTrans" cxnId="{47551B6D-648F-42D0-AB4F-C0E205366116}">
      <dgm:prSet/>
      <dgm:spPr/>
      <dgm:t>
        <a:bodyPr/>
        <a:lstStyle/>
        <a:p>
          <a:endParaRPr lang="ru-RU"/>
        </a:p>
      </dgm:t>
    </dgm:pt>
    <dgm:pt modelId="{0ADE3B8E-D79D-415A-92EB-C915DD04D8F8}">
      <dgm:prSet phldrT="[Текст]"/>
      <dgm:spPr/>
      <dgm:t>
        <a:bodyPr/>
        <a:lstStyle/>
        <a:p>
          <a:endParaRPr lang="ru-RU" dirty="0"/>
        </a:p>
      </dgm:t>
    </dgm:pt>
    <dgm:pt modelId="{A879F8D3-AC1D-4ECF-A076-458DD5946BBD}" type="parTrans" cxnId="{7027EE91-1645-4708-94E7-6AB27A780510}">
      <dgm:prSet/>
      <dgm:spPr/>
      <dgm:t>
        <a:bodyPr/>
        <a:lstStyle/>
        <a:p>
          <a:endParaRPr lang="ru-RU"/>
        </a:p>
      </dgm:t>
    </dgm:pt>
    <dgm:pt modelId="{0CB87C49-D20B-4B26-8144-F856323C569F}" type="sibTrans" cxnId="{7027EE91-1645-4708-94E7-6AB27A780510}">
      <dgm:prSet/>
      <dgm:spPr/>
      <dgm:t>
        <a:bodyPr/>
        <a:lstStyle/>
        <a:p>
          <a:endParaRPr lang="ru-RU"/>
        </a:p>
      </dgm:t>
    </dgm:pt>
    <dgm:pt modelId="{7FF79390-2693-4B17-B349-62962021E2C2}" type="pres">
      <dgm:prSet presAssocID="{92B45229-DC3F-43DD-830F-8792120971F0}" presName="Name0" presStyleCnt="0">
        <dgm:presLayoutVars>
          <dgm:dir/>
          <dgm:animLvl val="lvl"/>
          <dgm:resizeHandles val="exact"/>
        </dgm:presLayoutVars>
      </dgm:prSet>
      <dgm:spPr/>
    </dgm:pt>
    <dgm:pt modelId="{D0C4C9AA-D45E-46BE-BB94-0CE14BED1226}" type="pres">
      <dgm:prSet presAssocID="{92B45229-DC3F-43DD-830F-8792120971F0}" presName="dummy" presStyleCnt="0"/>
      <dgm:spPr/>
    </dgm:pt>
    <dgm:pt modelId="{518688AF-281D-40C3-8564-00EDD8431A78}" type="pres">
      <dgm:prSet presAssocID="{92B45229-DC3F-43DD-830F-8792120971F0}" presName="linH" presStyleCnt="0"/>
      <dgm:spPr/>
    </dgm:pt>
    <dgm:pt modelId="{48E6097E-4486-48C1-96C3-7C731163510C}" type="pres">
      <dgm:prSet presAssocID="{92B45229-DC3F-43DD-830F-8792120971F0}" presName="padding1" presStyleCnt="0"/>
      <dgm:spPr/>
    </dgm:pt>
    <dgm:pt modelId="{BCE3AB02-8743-48A6-9158-09B24AF1BBEF}" type="pres">
      <dgm:prSet presAssocID="{09632FEE-C0CD-493A-83AC-E4E97DEB8D92}" presName="linV" presStyleCnt="0"/>
      <dgm:spPr/>
    </dgm:pt>
    <dgm:pt modelId="{3B67DB90-EA4F-42A7-B0C5-8756095E5FC3}" type="pres">
      <dgm:prSet presAssocID="{09632FEE-C0CD-493A-83AC-E4E97DEB8D92}" presName="spVertical1" presStyleCnt="0"/>
      <dgm:spPr/>
    </dgm:pt>
    <dgm:pt modelId="{929E5ABD-469D-4C1F-A0F4-C702FCB45EBD}" type="pres">
      <dgm:prSet presAssocID="{09632FEE-C0CD-493A-83AC-E4E97DEB8D92}" presName="parTx" presStyleLbl="revTx" presStyleIdx="0" presStyleCnt="3" custScaleX="507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2D757-CE08-42B1-BC28-00EF39C1B860}" type="pres">
      <dgm:prSet presAssocID="{09632FEE-C0CD-493A-83AC-E4E97DEB8D92}" presName="spVertical2" presStyleCnt="0"/>
      <dgm:spPr/>
    </dgm:pt>
    <dgm:pt modelId="{1A650493-0309-4E22-A853-E345A419B388}" type="pres">
      <dgm:prSet presAssocID="{09632FEE-C0CD-493A-83AC-E4E97DEB8D92}" presName="spVertical3" presStyleCnt="0"/>
      <dgm:spPr/>
    </dgm:pt>
    <dgm:pt modelId="{522921BA-FC9B-4B51-872D-B99A1DF45918}" type="pres">
      <dgm:prSet presAssocID="{CF20DAC0-4392-4071-B07B-A47222C4DC61}" presName="space" presStyleCnt="0"/>
      <dgm:spPr/>
    </dgm:pt>
    <dgm:pt modelId="{21E558CB-FECB-4065-9061-056C88444FAC}" type="pres">
      <dgm:prSet presAssocID="{A678C6EF-9CCC-4AA2-A472-9A2807B7E5C7}" presName="linV" presStyleCnt="0"/>
      <dgm:spPr/>
    </dgm:pt>
    <dgm:pt modelId="{54D7AAF7-DAE7-4947-BAF6-670C687638FA}" type="pres">
      <dgm:prSet presAssocID="{A678C6EF-9CCC-4AA2-A472-9A2807B7E5C7}" presName="spVertical1" presStyleCnt="0"/>
      <dgm:spPr/>
    </dgm:pt>
    <dgm:pt modelId="{87332D7B-62F5-4BA3-BFBE-627E6B097827}" type="pres">
      <dgm:prSet presAssocID="{A678C6EF-9CCC-4AA2-A472-9A2807B7E5C7}" presName="parTx" presStyleLbl="revTx" presStyleIdx="1" presStyleCnt="3" custScaleX="4559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16B9-B283-4908-927C-E097BCAD333B}" type="pres">
      <dgm:prSet presAssocID="{A678C6EF-9CCC-4AA2-A472-9A2807B7E5C7}" presName="spVertical2" presStyleCnt="0"/>
      <dgm:spPr/>
    </dgm:pt>
    <dgm:pt modelId="{1BB510AF-04D5-4F58-AECE-C898A6B902FC}" type="pres">
      <dgm:prSet presAssocID="{A678C6EF-9CCC-4AA2-A472-9A2807B7E5C7}" presName="spVertical3" presStyleCnt="0"/>
      <dgm:spPr/>
    </dgm:pt>
    <dgm:pt modelId="{4D5227EB-39E2-40D2-A197-AFB7A1D6E9F7}" type="pres">
      <dgm:prSet presAssocID="{99E78791-1C73-432D-82B7-7B065BC5625C}" presName="space" presStyleCnt="0"/>
      <dgm:spPr/>
    </dgm:pt>
    <dgm:pt modelId="{AAB4BE32-811C-446D-88D1-1E3CAA00F564}" type="pres">
      <dgm:prSet presAssocID="{0ADE3B8E-D79D-415A-92EB-C915DD04D8F8}" presName="linV" presStyleCnt="0"/>
      <dgm:spPr/>
    </dgm:pt>
    <dgm:pt modelId="{A2F583A3-7282-40C5-A9C3-2D2FD38D7052}" type="pres">
      <dgm:prSet presAssocID="{0ADE3B8E-D79D-415A-92EB-C915DD04D8F8}" presName="spVertical1" presStyleCnt="0"/>
      <dgm:spPr/>
    </dgm:pt>
    <dgm:pt modelId="{4C7BF9D8-AACE-447D-AE6D-188FCF2E6B81}" type="pres">
      <dgm:prSet presAssocID="{0ADE3B8E-D79D-415A-92EB-C915DD04D8F8}" presName="parTx" presStyleLbl="revTx" presStyleIdx="2" presStyleCnt="3" custLinFactNeighborX="253" custLinFactNeighborY="13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2ADEA-945B-444A-B120-079048A5348C}" type="pres">
      <dgm:prSet presAssocID="{0ADE3B8E-D79D-415A-92EB-C915DD04D8F8}" presName="spVertical2" presStyleCnt="0"/>
      <dgm:spPr/>
    </dgm:pt>
    <dgm:pt modelId="{1A984FE8-658C-40E9-BEEA-BB0FBB35675F}" type="pres">
      <dgm:prSet presAssocID="{0ADE3B8E-D79D-415A-92EB-C915DD04D8F8}" presName="spVertical3" presStyleCnt="0"/>
      <dgm:spPr/>
    </dgm:pt>
    <dgm:pt modelId="{CF943EC3-E5CB-4CE5-A602-188713610071}" type="pres">
      <dgm:prSet presAssocID="{92B45229-DC3F-43DD-830F-8792120971F0}" presName="padding2" presStyleCnt="0"/>
      <dgm:spPr/>
    </dgm:pt>
    <dgm:pt modelId="{4685EF05-D5F0-4202-8FA3-DA9FCE96CCF7}" type="pres">
      <dgm:prSet presAssocID="{92B45229-DC3F-43DD-830F-8792120971F0}" presName="negArrow" presStyleCnt="0"/>
      <dgm:spPr/>
    </dgm:pt>
    <dgm:pt modelId="{AF149D4A-4C54-4327-8DFF-C170AFDDCBC5}" type="pres">
      <dgm:prSet presAssocID="{92B45229-DC3F-43DD-830F-8792120971F0}" presName="backgroundArrow" presStyleLbl="node1" presStyleIdx="0" presStyleCnt="1" custScaleY="324418" custLinFactNeighborX="947" custLinFactNeighborY="-40004"/>
      <dgm:spPr>
        <a:solidFill>
          <a:schemeClr val="accent3">
            <a:lumMod val="75000"/>
          </a:schemeClr>
        </a:solidFill>
      </dgm:spPr>
    </dgm:pt>
  </dgm:ptLst>
  <dgm:cxnLst>
    <dgm:cxn modelId="{24237C38-0FC5-42CB-8C0B-69CC76DC4C33}" type="presOf" srcId="{92B45229-DC3F-43DD-830F-8792120971F0}" destId="{7FF79390-2693-4B17-B349-62962021E2C2}" srcOrd="0" destOrd="0" presId="urn:microsoft.com/office/officeart/2005/8/layout/hProcess3"/>
    <dgm:cxn modelId="{7027EE91-1645-4708-94E7-6AB27A780510}" srcId="{92B45229-DC3F-43DD-830F-8792120971F0}" destId="{0ADE3B8E-D79D-415A-92EB-C915DD04D8F8}" srcOrd="2" destOrd="0" parTransId="{A879F8D3-AC1D-4ECF-A076-458DD5946BBD}" sibTransId="{0CB87C49-D20B-4B26-8144-F856323C569F}"/>
    <dgm:cxn modelId="{45D314E9-19A6-4802-AC66-9F40AA8BD53E}" type="presOf" srcId="{0ADE3B8E-D79D-415A-92EB-C915DD04D8F8}" destId="{4C7BF9D8-AACE-447D-AE6D-188FCF2E6B81}" srcOrd="0" destOrd="0" presId="urn:microsoft.com/office/officeart/2005/8/layout/hProcess3"/>
    <dgm:cxn modelId="{0CB36953-3502-4E40-BC8A-D5FD75052EA9}" type="presOf" srcId="{09632FEE-C0CD-493A-83AC-E4E97DEB8D92}" destId="{929E5ABD-469D-4C1F-A0F4-C702FCB45EBD}" srcOrd="0" destOrd="0" presId="urn:microsoft.com/office/officeart/2005/8/layout/hProcess3"/>
    <dgm:cxn modelId="{CC6A56A4-D655-4272-9CC9-B7700F2ECE16}" type="presOf" srcId="{A678C6EF-9CCC-4AA2-A472-9A2807B7E5C7}" destId="{87332D7B-62F5-4BA3-BFBE-627E6B097827}" srcOrd="0" destOrd="0" presId="urn:microsoft.com/office/officeart/2005/8/layout/hProcess3"/>
    <dgm:cxn modelId="{42F61104-440D-4844-80C2-25F313FB6109}" srcId="{92B45229-DC3F-43DD-830F-8792120971F0}" destId="{09632FEE-C0CD-493A-83AC-E4E97DEB8D92}" srcOrd="0" destOrd="0" parTransId="{A0904FAF-5C9A-4FFE-8E12-330CCEEFB679}" sibTransId="{CF20DAC0-4392-4071-B07B-A47222C4DC61}"/>
    <dgm:cxn modelId="{47551B6D-648F-42D0-AB4F-C0E205366116}" srcId="{92B45229-DC3F-43DD-830F-8792120971F0}" destId="{A678C6EF-9CCC-4AA2-A472-9A2807B7E5C7}" srcOrd="1" destOrd="0" parTransId="{DB2957F9-D66D-40DC-A1AE-06CB5DD6F661}" sibTransId="{99E78791-1C73-432D-82B7-7B065BC5625C}"/>
    <dgm:cxn modelId="{7F99EBD0-CC2E-4C5B-828D-01EA6B6AC4C2}" type="presParOf" srcId="{7FF79390-2693-4B17-B349-62962021E2C2}" destId="{D0C4C9AA-D45E-46BE-BB94-0CE14BED1226}" srcOrd="0" destOrd="0" presId="urn:microsoft.com/office/officeart/2005/8/layout/hProcess3"/>
    <dgm:cxn modelId="{B9DA9543-3C51-46F3-A3B8-550EF91A2749}" type="presParOf" srcId="{7FF79390-2693-4B17-B349-62962021E2C2}" destId="{518688AF-281D-40C3-8564-00EDD8431A78}" srcOrd="1" destOrd="0" presId="urn:microsoft.com/office/officeart/2005/8/layout/hProcess3"/>
    <dgm:cxn modelId="{6883D132-F5F2-4396-B215-65F7D7E3A7C5}" type="presParOf" srcId="{518688AF-281D-40C3-8564-00EDD8431A78}" destId="{48E6097E-4486-48C1-96C3-7C731163510C}" srcOrd="0" destOrd="0" presId="urn:microsoft.com/office/officeart/2005/8/layout/hProcess3"/>
    <dgm:cxn modelId="{19ECA020-3B4C-409D-A413-8EC8EED96E54}" type="presParOf" srcId="{518688AF-281D-40C3-8564-00EDD8431A78}" destId="{BCE3AB02-8743-48A6-9158-09B24AF1BBEF}" srcOrd="1" destOrd="0" presId="urn:microsoft.com/office/officeart/2005/8/layout/hProcess3"/>
    <dgm:cxn modelId="{A9EC5E3A-B46B-4A10-B285-38DDECC895E7}" type="presParOf" srcId="{BCE3AB02-8743-48A6-9158-09B24AF1BBEF}" destId="{3B67DB90-EA4F-42A7-B0C5-8756095E5FC3}" srcOrd="0" destOrd="0" presId="urn:microsoft.com/office/officeart/2005/8/layout/hProcess3"/>
    <dgm:cxn modelId="{8FF7B65F-7E8C-4647-88DC-6DC206CE3AC3}" type="presParOf" srcId="{BCE3AB02-8743-48A6-9158-09B24AF1BBEF}" destId="{929E5ABD-469D-4C1F-A0F4-C702FCB45EBD}" srcOrd="1" destOrd="0" presId="urn:microsoft.com/office/officeart/2005/8/layout/hProcess3"/>
    <dgm:cxn modelId="{3278C4E5-CC4C-486C-BF8A-1F69E8D36186}" type="presParOf" srcId="{BCE3AB02-8743-48A6-9158-09B24AF1BBEF}" destId="{8122D757-CE08-42B1-BC28-00EF39C1B860}" srcOrd="2" destOrd="0" presId="urn:microsoft.com/office/officeart/2005/8/layout/hProcess3"/>
    <dgm:cxn modelId="{092E376B-FDA4-44E7-A939-D7E4DAF9BB21}" type="presParOf" srcId="{BCE3AB02-8743-48A6-9158-09B24AF1BBEF}" destId="{1A650493-0309-4E22-A853-E345A419B388}" srcOrd="3" destOrd="0" presId="urn:microsoft.com/office/officeart/2005/8/layout/hProcess3"/>
    <dgm:cxn modelId="{5331B3ED-90B6-4898-B044-B12F24A42900}" type="presParOf" srcId="{518688AF-281D-40C3-8564-00EDD8431A78}" destId="{522921BA-FC9B-4B51-872D-B99A1DF45918}" srcOrd="2" destOrd="0" presId="urn:microsoft.com/office/officeart/2005/8/layout/hProcess3"/>
    <dgm:cxn modelId="{0ADE3696-B18F-4555-989D-FB93CBD48C2A}" type="presParOf" srcId="{518688AF-281D-40C3-8564-00EDD8431A78}" destId="{21E558CB-FECB-4065-9061-056C88444FAC}" srcOrd="3" destOrd="0" presId="urn:microsoft.com/office/officeart/2005/8/layout/hProcess3"/>
    <dgm:cxn modelId="{C238E233-EAEB-4BB8-AC4B-9BE1DD28CBBA}" type="presParOf" srcId="{21E558CB-FECB-4065-9061-056C88444FAC}" destId="{54D7AAF7-DAE7-4947-BAF6-670C687638FA}" srcOrd="0" destOrd="0" presId="urn:microsoft.com/office/officeart/2005/8/layout/hProcess3"/>
    <dgm:cxn modelId="{C44C5A19-7C77-4687-ACC8-8C7AA9E4012A}" type="presParOf" srcId="{21E558CB-FECB-4065-9061-056C88444FAC}" destId="{87332D7B-62F5-4BA3-BFBE-627E6B097827}" srcOrd="1" destOrd="0" presId="urn:microsoft.com/office/officeart/2005/8/layout/hProcess3"/>
    <dgm:cxn modelId="{1613E63E-6096-4FBD-84B4-8AFAD8173C48}" type="presParOf" srcId="{21E558CB-FECB-4065-9061-056C88444FAC}" destId="{C63316B9-B283-4908-927C-E097BCAD333B}" srcOrd="2" destOrd="0" presId="urn:microsoft.com/office/officeart/2005/8/layout/hProcess3"/>
    <dgm:cxn modelId="{BC00CD83-8739-4EFE-B813-1F90D037E93A}" type="presParOf" srcId="{21E558CB-FECB-4065-9061-056C88444FAC}" destId="{1BB510AF-04D5-4F58-AECE-C898A6B902FC}" srcOrd="3" destOrd="0" presId="urn:microsoft.com/office/officeart/2005/8/layout/hProcess3"/>
    <dgm:cxn modelId="{67A10D6B-FAB4-4E14-896C-BC00C3AE2843}" type="presParOf" srcId="{518688AF-281D-40C3-8564-00EDD8431A78}" destId="{4D5227EB-39E2-40D2-A197-AFB7A1D6E9F7}" srcOrd="4" destOrd="0" presId="urn:microsoft.com/office/officeart/2005/8/layout/hProcess3"/>
    <dgm:cxn modelId="{F65292BD-A4A7-48F3-BEF7-592CEFC62FC8}" type="presParOf" srcId="{518688AF-281D-40C3-8564-00EDD8431A78}" destId="{AAB4BE32-811C-446D-88D1-1E3CAA00F564}" srcOrd="5" destOrd="0" presId="urn:microsoft.com/office/officeart/2005/8/layout/hProcess3"/>
    <dgm:cxn modelId="{7BD77F0C-CA63-4CBB-A8B1-DA698FFDCF75}" type="presParOf" srcId="{AAB4BE32-811C-446D-88D1-1E3CAA00F564}" destId="{A2F583A3-7282-40C5-A9C3-2D2FD38D7052}" srcOrd="0" destOrd="0" presId="urn:microsoft.com/office/officeart/2005/8/layout/hProcess3"/>
    <dgm:cxn modelId="{90A3DCA5-E91E-4955-A72D-32401C1683D6}" type="presParOf" srcId="{AAB4BE32-811C-446D-88D1-1E3CAA00F564}" destId="{4C7BF9D8-AACE-447D-AE6D-188FCF2E6B81}" srcOrd="1" destOrd="0" presId="urn:microsoft.com/office/officeart/2005/8/layout/hProcess3"/>
    <dgm:cxn modelId="{A31A6945-19E0-4219-A98E-EAFC7A9157C7}" type="presParOf" srcId="{AAB4BE32-811C-446D-88D1-1E3CAA00F564}" destId="{5452ADEA-945B-444A-B120-079048A5348C}" srcOrd="2" destOrd="0" presId="urn:microsoft.com/office/officeart/2005/8/layout/hProcess3"/>
    <dgm:cxn modelId="{21C8D7E9-7685-4E7A-8C12-A98A6CC0BBBE}" type="presParOf" srcId="{AAB4BE32-811C-446D-88D1-1E3CAA00F564}" destId="{1A984FE8-658C-40E9-BEEA-BB0FBB35675F}" srcOrd="3" destOrd="0" presId="urn:microsoft.com/office/officeart/2005/8/layout/hProcess3"/>
    <dgm:cxn modelId="{1D23EF5B-A2E4-4F0C-B740-84B4C6F9FF20}" type="presParOf" srcId="{518688AF-281D-40C3-8564-00EDD8431A78}" destId="{CF943EC3-E5CB-4CE5-A602-188713610071}" srcOrd="6" destOrd="0" presId="urn:microsoft.com/office/officeart/2005/8/layout/hProcess3"/>
    <dgm:cxn modelId="{8F93418F-45F4-4F89-B193-ABD6F932C110}" type="presParOf" srcId="{518688AF-281D-40C3-8564-00EDD8431A78}" destId="{4685EF05-D5F0-4202-8FA3-DA9FCE96CCF7}" srcOrd="7" destOrd="0" presId="urn:microsoft.com/office/officeart/2005/8/layout/hProcess3"/>
    <dgm:cxn modelId="{18A9F9BB-62B2-47FB-896F-C4850731886B}" type="presParOf" srcId="{518688AF-281D-40C3-8564-00EDD8431A78}" destId="{AF149D4A-4C54-4327-8DFF-C170AFDDCBC5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35065" y="0"/>
          <a:ext cx="7953936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BF9D8-AACE-447D-AE6D-188FCF2E6B81}">
      <dsp:nvSpPr>
        <dsp:cNvPr id="0" name=""/>
        <dsp:cNvSpPr/>
      </dsp:nvSpPr>
      <dsp:spPr>
        <a:xfrm>
          <a:off x="6882804" y="291884"/>
          <a:ext cx="800054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882804" y="291884"/>
        <a:ext cx="800054" cy="583769"/>
      </dsp:txXfrm>
    </dsp:sp>
    <dsp:sp modelId="{87332D7B-62F5-4BA3-BFBE-627E6B097827}">
      <dsp:nvSpPr>
        <dsp:cNvPr id="0" name=""/>
        <dsp:cNvSpPr/>
      </dsp:nvSpPr>
      <dsp:spPr>
        <a:xfrm>
          <a:off x="1620120" y="291884"/>
          <a:ext cx="5102673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Georgia" pitchFamily="18" charset="0"/>
            </a:rPr>
            <a:t>Найпопулярніший вимірювальний інструмент в усьому світі</a:t>
          </a:r>
          <a:endParaRPr lang="ru-RU" sz="2000" b="1" kern="1200" dirty="0">
            <a:latin typeface="Georgia" pitchFamily="18" charset="0"/>
          </a:endParaRPr>
        </a:p>
      </dsp:txBody>
      <dsp:txXfrm>
        <a:off x="1620120" y="291884"/>
        <a:ext cx="5102673" cy="583769"/>
      </dsp:txXfrm>
    </dsp:sp>
    <dsp:sp modelId="{929E5ABD-469D-4C1F-A0F4-C702FCB45EBD}">
      <dsp:nvSpPr>
        <dsp:cNvPr id="0" name=""/>
        <dsp:cNvSpPr/>
      </dsp:nvSpPr>
      <dsp:spPr>
        <a:xfrm>
          <a:off x="660055" y="291884"/>
          <a:ext cx="800054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10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660055" y="291884"/>
        <a:ext cx="800054" cy="58376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35065" y="0"/>
          <a:ext cx="7953936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BF9D8-AACE-447D-AE6D-188FCF2E6B81}">
      <dsp:nvSpPr>
        <dsp:cNvPr id="0" name=""/>
        <dsp:cNvSpPr/>
      </dsp:nvSpPr>
      <dsp:spPr>
        <a:xfrm>
          <a:off x="6888630" y="291884"/>
          <a:ext cx="794228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888630" y="291884"/>
        <a:ext cx="794228" cy="583769"/>
      </dsp:txXfrm>
    </dsp:sp>
    <dsp:sp modelId="{87332D7B-62F5-4BA3-BFBE-627E6B097827}">
      <dsp:nvSpPr>
        <dsp:cNvPr id="0" name=""/>
        <dsp:cNvSpPr/>
      </dsp:nvSpPr>
      <dsp:spPr>
        <a:xfrm>
          <a:off x="1608909" y="291884"/>
          <a:ext cx="5120875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Georgia" pitchFamily="18" charset="0"/>
            </a:rPr>
            <a:t>Програмно керований електронний пристрій для обробки інформації</a:t>
          </a:r>
          <a:endParaRPr lang="ru-RU" sz="2000" b="1" kern="1200" dirty="0">
            <a:latin typeface="Georgia" pitchFamily="18" charset="0"/>
          </a:endParaRPr>
        </a:p>
      </dsp:txBody>
      <dsp:txXfrm>
        <a:off x="1608909" y="291884"/>
        <a:ext cx="5120875" cy="583769"/>
      </dsp:txXfrm>
    </dsp:sp>
    <dsp:sp modelId="{929E5ABD-469D-4C1F-A0F4-C702FCB45EBD}">
      <dsp:nvSpPr>
        <dsp:cNvPr id="0" name=""/>
        <dsp:cNvSpPr/>
      </dsp:nvSpPr>
      <dsp:spPr>
        <a:xfrm>
          <a:off x="288035" y="287973"/>
          <a:ext cx="794228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10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288035" y="287973"/>
        <a:ext cx="794228" cy="58376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3886" y="0"/>
          <a:ext cx="7953936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BF9D8-AACE-447D-AE6D-188FCF2E6B81}">
      <dsp:nvSpPr>
        <dsp:cNvPr id="0" name=""/>
        <dsp:cNvSpPr/>
      </dsp:nvSpPr>
      <dsp:spPr>
        <a:xfrm>
          <a:off x="7087673" y="291884"/>
          <a:ext cx="595185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7087673" y="291884"/>
        <a:ext cx="595185" cy="583769"/>
      </dsp:txXfrm>
    </dsp:sp>
    <dsp:sp modelId="{87332D7B-62F5-4BA3-BFBE-627E6B097827}">
      <dsp:nvSpPr>
        <dsp:cNvPr id="0" name=""/>
        <dsp:cNvSpPr/>
      </dsp:nvSpPr>
      <dsp:spPr>
        <a:xfrm>
          <a:off x="1378548" y="291884"/>
          <a:ext cx="5590087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Georgia" pitchFamily="18" charset="0"/>
            </a:rPr>
            <a:t>Фізично може функціонувати завдяки руху електронів, фотонів</a:t>
          </a:r>
          <a:endParaRPr lang="ru-RU" sz="2000" b="1" kern="1200" dirty="0">
            <a:latin typeface="Georgia" pitchFamily="18" charset="0"/>
          </a:endParaRPr>
        </a:p>
      </dsp:txBody>
      <dsp:txXfrm>
        <a:off x="1378548" y="291884"/>
        <a:ext cx="5590087" cy="583769"/>
      </dsp:txXfrm>
    </dsp:sp>
    <dsp:sp modelId="{929E5ABD-469D-4C1F-A0F4-C702FCB45EBD}">
      <dsp:nvSpPr>
        <dsp:cNvPr id="0" name=""/>
        <dsp:cNvSpPr/>
      </dsp:nvSpPr>
      <dsp:spPr>
        <a:xfrm>
          <a:off x="340919" y="287973"/>
          <a:ext cx="595185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5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340919" y="287973"/>
        <a:ext cx="595185" cy="58376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38951" y="0"/>
          <a:ext cx="7953936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BF9D8-AACE-447D-AE6D-188FCF2E6B81}">
      <dsp:nvSpPr>
        <dsp:cNvPr id="0" name=""/>
        <dsp:cNvSpPr/>
      </dsp:nvSpPr>
      <dsp:spPr>
        <a:xfrm>
          <a:off x="7209270" y="295781"/>
          <a:ext cx="474789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7209270" y="295781"/>
        <a:ext cx="474789" cy="583769"/>
      </dsp:txXfrm>
    </dsp:sp>
    <dsp:sp modelId="{87332D7B-62F5-4BA3-BFBE-627E6B097827}">
      <dsp:nvSpPr>
        <dsp:cNvPr id="0" name=""/>
        <dsp:cNvSpPr/>
      </dsp:nvSpPr>
      <dsp:spPr>
        <a:xfrm>
          <a:off x="1230333" y="291884"/>
          <a:ext cx="5882778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Georgia" pitchFamily="18" charset="0"/>
            </a:rPr>
            <a:t>Синонім ЕОМ</a:t>
          </a:r>
          <a:endParaRPr lang="ru-RU" sz="2000" b="1" kern="1200" dirty="0">
            <a:latin typeface="Georgia" pitchFamily="18" charset="0"/>
          </a:endParaRPr>
        </a:p>
      </dsp:txBody>
      <dsp:txXfrm>
        <a:off x="1230333" y="291884"/>
        <a:ext cx="5882778" cy="583769"/>
      </dsp:txXfrm>
    </dsp:sp>
    <dsp:sp modelId="{929E5ABD-469D-4C1F-A0F4-C702FCB45EBD}">
      <dsp:nvSpPr>
        <dsp:cNvPr id="0" name=""/>
        <dsp:cNvSpPr/>
      </dsp:nvSpPr>
      <dsp:spPr>
        <a:xfrm>
          <a:off x="444841" y="287973"/>
          <a:ext cx="474789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2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444841" y="287973"/>
        <a:ext cx="474789" cy="5837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0" y="0"/>
          <a:ext cx="8097250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BF9D8-AACE-447D-AE6D-188FCF2E6B81}">
      <dsp:nvSpPr>
        <dsp:cNvPr id="0" name=""/>
        <dsp:cNvSpPr/>
      </dsp:nvSpPr>
      <dsp:spPr>
        <a:xfrm>
          <a:off x="6955713" y="291781"/>
          <a:ext cx="870810" cy="5835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955713" y="291781"/>
        <a:ext cx="870810" cy="583562"/>
      </dsp:txXfrm>
    </dsp:sp>
    <dsp:sp modelId="{87332D7B-62F5-4BA3-BFBE-627E6B097827}">
      <dsp:nvSpPr>
        <dsp:cNvPr id="0" name=""/>
        <dsp:cNvSpPr/>
      </dsp:nvSpPr>
      <dsp:spPr>
        <a:xfrm>
          <a:off x="1714481" y="291781"/>
          <a:ext cx="5067070" cy="5835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Georgia" pitchFamily="18" charset="0"/>
            </a:rPr>
            <a:t>Вперше виготовлений з дерева в Х</a:t>
          </a:r>
          <a:r>
            <a:rPr lang="en-US" sz="2000" b="1" kern="1200" dirty="0" smtClean="0">
              <a:latin typeface="Georgia" pitchFamily="18" charset="0"/>
            </a:rPr>
            <a:t>V</a:t>
          </a:r>
          <a:r>
            <a:rPr lang="uk-UA" sz="2000" b="1" kern="1200" dirty="0" smtClean="0">
              <a:latin typeface="Georgia" pitchFamily="18" charset="0"/>
            </a:rPr>
            <a:t>ІІ ст.</a:t>
          </a:r>
          <a:endParaRPr lang="ru-RU" sz="2000" b="1" kern="1200" dirty="0">
            <a:latin typeface="Georgia" pitchFamily="18" charset="0"/>
          </a:endParaRPr>
        </a:p>
      </dsp:txBody>
      <dsp:txXfrm>
        <a:off x="1714481" y="291781"/>
        <a:ext cx="5067070" cy="583562"/>
      </dsp:txXfrm>
    </dsp:sp>
    <dsp:sp modelId="{929E5ABD-469D-4C1F-A0F4-C702FCB45EBD}">
      <dsp:nvSpPr>
        <dsp:cNvPr id="0" name=""/>
        <dsp:cNvSpPr/>
      </dsp:nvSpPr>
      <dsp:spPr>
        <a:xfrm>
          <a:off x="897534" y="291781"/>
          <a:ext cx="414758" cy="5835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5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897534" y="291781"/>
        <a:ext cx="414758" cy="5835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38951" y="0"/>
          <a:ext cx="7953936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BF9D8-AACE-447D-AE6D-188FCF2E6B81}">
      <dsp:nvSpPr>
        <dsp:cNvPr id="0" name=""/>
        <dsp:cNvSpPr/>
      </dsp:nvSpPr>
      <dsp:spPr>
        <a:xfrm>
          <a:off x="7211207" y="295781"/>
          <a:ext cx="472847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7211207" y="295781"/>
        <a:ext cx="472847" cy="583769"/>
      </dsp:txXfrm>
    </dsp:sp>
    <dsp:sp modelId="{87332D7B-62F5-4BA3-BFBE-627E6B097827}">
      <dsp:nvSpPr>
        <dsp:cNvPr id="0" name=""/>
        <dsp:cNvSpPr/>
      </dsp:nvSpPr>
      <dsp:spPr>
        <a:xfrm>
          <a:off x="1225170" y="291884"/>
          <a:ext cx="5890271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62560" rIns="0" bIns="1625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Georgia" pitchFamily="18" charset="0"/>
            </a:rPr>
            <a:t>Призначений для вимірювання з високою точністю зовнішніх і внутрішніх розмірів предметів та круглих отворів</a:t>
          </a:r>
          <a:endParaRPr lang="ru-RU" sz="1600" b="1" kern="1200" dirty="0">
            <a:latin typeface="Georgia" pitchFamily="18" charset="0"/>
          </a:endParaRPr>
        </a:p>
      </dsp:txBody>
      <dsp:txXfrm>
        <a:off x="1225170" y="291884"/>
        <a:ext cx="5890271" cy="583769"/>
      </dsp:txXfrm>
    </dsp:sp>
    <dsp:sp modelId="{929E5ABD-469D-4C1F-A0F4-C702FCB45EBD}">
      <dsp:nvSpPr>
        <dsp:cNvPr id="0" name=""/>
        <dsp:cNvSpPr/>
      </dsp:nvSpPr>
      <dsp:spPr>
        <a:xfrm>
          <a:off x="657753" y="291884"/>
          <a:ext cx="472847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2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657753" y="291884"/>
        <a:ext cx="472847" cy="5837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0" y="0"/>
          <a:ext cx="7953936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BF9D8-AACE-447D-AE6D-188FCF2E6B81}">
      <dsp:nvSpPr>
        <dsp:cNvPr id="0" name=""/>
        <dsp:cNvSpPr/>
      </dsp:nvSpPr>
      <dsp:spPr>
        <a:xfrm>
          <a:off x="6840758" y="288031"/>
          <a:ext cx="771896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840758" y="288031"/>
        <a:ext cx="771896" cy="583769"/>
      </dsp:txXfrm>
    </dsp:sp>
    <dsp:sp modelId="{87332D7B-62F5-4BA3-BFBE-627E6B097827}">
      <dsp:nvSpPr>
        <dsp:cNvPr id="0" name=""/>
        <dsp:cNvSpPr/>
      </dsp:nvSpPr>
      <dsp:spPr>
        <a:xfrm>
          <a:off x="1589535" y="291884"/>
          <a:ext cx="5167046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Georgia" pitchFamily="18" charset="0"/>
            </a:rPr>
            <a:t>Прародичем цього інструменту був ланцет ( від лат. </a:t>
          </a:r>
          <a:r>
            <a:rPr lang="uk-UA" sz="2000" b="1" i="1" kern="1200" dirty="0" smtClean="0">
              <a:latin typeface="Georgia" pitchFamily="18" charset="0"/>
            </a:rPr>
            <a:t>спис</a:t>
          </a:r>
          <a:r>
            <a:rPr lang="uk-UA" sz="2000" b="1" kern="1200" dirty="0" smtClean="0">
              <a:latin typeface="Georgia" pitchFamily="18" charset="0"/>
            </a:rPr>
            <a:t>)</a:t>
          </a:r>
          <a:endParaRPr lang="ru-RU" sz="2000" b="1" kern="1200" dirty="0">
            <a:latin typeface="Georgia" pitchFamily="18" charset="0"/>
          </a:endParaRPr>
        </a:p>
      </dsp:txBody>
      <dsp:txXfrm>
        <a:off x="1589535" y="291884"/>
        <a:ext cx="5167046" cy="583769"/>
      </dsp:txXfrm>
    </dsp:sp>
    <dsp:sp modelId="{929E5ABD-469D-4C1F-A0F4-C702FCB45EBD}">
      <dsp:nvSpPr>
        <dsp:cNvPr id="0" name=""/>
        <dsp:cNvSpPr/>
      </dsp:nvSpPr>
      <dsp:spPr>
        <a:xfrm>
          <a:off x="288032" y="288031"/>
          <a:ext cx="771896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10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288032" y="288031"/>
        <a:ext cx="771896" cy="58376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0" y="0"/>
          <a:ext cx="7953936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1349A3-FA94-4881-91E8-979A82C945FB}">
      <dsp:nvSpPr>
        <dsp:cNvPr id="0" name=""/>
        <dsp:cNvSpPr/>
      </dsp:nvSpPr>
      <dsp:spPr>
        <a:xfrm>
          <a:off x="1235912" y="287973"/>
          <a:ext cx="5514936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62560" rIns="0" bIns="1625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Georgia" pitchFamily="18" charset="0"/>
            </a:rPr>
            <a:t>Виготовлений з високоякісної нержавіючої сталі. Деякі його види покривають дорогоцінними      металами</a:t>
          </a:r>
          <a:r>
            <a:rPr lang="uk-UA" sz="2000" b="1" kern="1200" dirty="0" smtClean="0">
              <a:latin typeface="Georgia" pitchFamily="18" charset="0"/>
            </a:rPr>
            <a:t>.</a:t>
          </a:r>
          <a:endParaRPr lang="ru-RU" sz="2000" b="1" kern="1200" dirty="0">
            <a:latin typeface="Georgia" pitchFamily="18" charset="0"/>
          </a:endParaRPr>
        </a:p>
      </dsp:txBody>
      <dsp:txXfrm>
        <a:off x="1235912" y="287973"/>
        <a:ext cx="5514936" cy="583769"/>
      </dsp:txXfrm>
    </dsp:sp>
    <dsp:sp modelId="{4C7BF9D8-AACE-447D-AE6D-188FCF2E6B81}">
      <dsp:nvSpPr>
        <dsp:cNvPr id="0" name=""/>
        <dsp:cNvSpPr/>
      </dsp:nvSpPr>
      <dsp:spPr>
        <a:xfrm>
          <a:off x="1837026" y="291884"/>
          <a:ext cx="275746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837026" y="291884"/>
        <a:ext cx="275746" cy="583769"/>
      </dsp:txXfrm>
    </dsp:sp>
    <dsp:sp modelId="{87332D7B-62F5-4BA3-BFBE-627E6B097827}">
      <dsp:nvSpPr>
        <dsp:cNvPr id="0" name=""/>
        <dsp:cNvSpPr/>
      </dsp:nvSpPr>
      <dsp:spPr>
        <a:xfrm>
          <a:off x="995207" y="291884"/>
          <a:ext cx="786669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995207" y="291884"/>
        <a:ext cx="786669" cy="583769"/>
      </dsp:txXfrm>
    </dsp:sp>
    <dsp:sp modelId="{929E5ABD-469D-4C1F-A0F4-C702FCB45EBD}">
      <dsp:nvSpPr>
        <dsp:cNvPr id="0" name=""/>
        <dsp:cNvSpPr/>
      </dsp:nvSpPr>
      <dsp:spPr>
        <a:xfrm>
          <a:off x="288032" y="288031"/>
          <a:ext cx="275746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5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288032" y="288031"/>
        <a:ext cx="275746" cy="5837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0" y="0"/>
          <a:ext cx="7953936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BF9D8-AACE-447D-AE6D-188FCF2E6B81}">
      <dsp:nvSpPr>
        <dsp:cNvPr id="0" name=""/>
        <dsp:cNvSpPr/>
      </dsp:nvSpPr>
      <dsp:spPr>
        <a:xfrm>
          <a:off x="7240262" y="295781"/>
          <a:ext cx="443719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7240262" y="295781"/>
        <a:ext cx="443719" cy="583769"/>
      </dsp:txXfrm>
    </dsp:sp>
    <dsp:sp modelId="{87332D7B-62F5-4BA3-BFBE-627E6B097827}">
      <dsp:nvSpPr>
        <dsp:cNvPr id="0" name=""/>
        <dsp:cNvSpPr/>
      </dsp:nvSpPr>
      <dsp:spPr>
        <a:xfrm>
          <a:off x="1194799" y="291884"/>
          <a:ext cx="5955596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62560" rIns="0" bIns="1625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Georgia" pitchFamily="18" charset="0"/>
            </a:rPr>
            <a:t>Загальний різальний хірургічний інструмент для роз'єднання ділянок тканин під час оперативного втручання </a:t>
          </a:r>
          <a:endParaRPr lang="ru-RU" sz="1600" b="1" kern="1200" dirty="0">
            <a:latin typeface="Georgia" pitchFamily="18" charset="0"/>
          </a:endParaRPr>
        </a:p>
      </dsp:txBody>
      <dsp:txXfrm>
        <a:off x="1194799" y="291884"/>
        <a:ext cx="5955596" cy="583769"/>
      </dsp:txXfrm>
    </dsp:sp>
    <dsp:sp modelId="{929E5ABD-469D-4C1F-A0F4-C702FCB45EBD}">
      <dsp:nvSpPr>
        <dsp:cNvPr id="0" name=""/>
        <dsp:cNvSpPr/>
      </dsp:nvSpPr>
      <dsp:spPr>
        <a:xfrm>
          <a:off x="352730" y="288031"/>
          <a:ext cx="443719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2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352730" y="288031"/>
        <a:ext cx="443719" cy="58376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35065" y="0"/>
          <a:ext cx="7953936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BF9D8-AACE-447D-AE6D-188FCF2E6B81}">
      <dsp:nvSpPr>
        <dsp:cNvPr id="0" name=""/>
        <dsp:cNvSpPr/>
      </dsp:nvSpPr>
      <dsp:spPr>
        <a:xfrm>
          <a:off x="6868240" y="291884"/>
          <a:ext cx="814618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868240" y="291884"/>
        <a:ext cx="814618" cy="583769"/>
      </dsp:txXfrm>
    </dsp:sp>
    <dsp:sp modelId="{87332D7B-62F5-4BA3-BFBE-627E6B097827}">
      <dsp:nvSpPr>
        <dsp:cNvPr id="0" name=""/>
        <dsp:cNvSpPr/>
      </dsp:nvSpPr>
      <dsp:spPr>
        <a:xfrm>
          <a:off x="1640517" y="291884"/>
          <a:ext cx="5064799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62560" rIns="0" bIns="1625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Georgia" pitchFamily="18" charset="0"/>
            </a:rPr>
            <a:t>Має форму круга, що обертається зі швидкістю від 50 до 350 обертів за хвилину</a:t>
          </a:r>
          <a:endParaRPr lang="ru-RU" sz="1600" b="1" kern="1200" dirty="0">
            <a:latin typeface="Georgia" pitchFamily="18" charset="0"/>
          </a:endParaRPr>
        </a:p>
      </dsp:txBody>
      <dsp:txXfrm>
        <a:off x="1640517" y="291884"/>
        <a:ext cx="5064799" cy="583769"/>
      </dsp:txXfrm>
    </dsp:sp>
    <dsp:sp modelId="{929E5ABD-469D-4C1F-A0F4-C702FCB45EBD}">
      <dsp:nvSpPr>
        <dsp:cNvPr id="0" name=""/>
        <dsp:cNvSpPr/>
      </dsp:nvSpPr>
      <dsp:spPr>
        <a:xfrm>
          <a:off x="662975" y="291884"/>
          <a:ext cx="814618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10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662975" y="291884"/>
        <a:ext cx="814618" cy="58376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3886" y="0"/>
          <a:ext cx="7953936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BF9D8-AACE-447D-AE6D-188FCF2E6B81}">
      <dsp:nvSpPr>
        <dsp:cNvPr id="0" name=""/>
        <dsp:cNvSpPr/>
      </dsp:nvSpPr>
      <dsp:spPr>
        <a:xfrm>
          <a:off x="6773088" y="291884"/>
          <a:ext cx="909770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773088" y="291884"/>
        <a:ext cx="909770" cy="583769"/>
      </dsp:txXfrm>
    </dsp:sp>
    <dsp:sp modelId="{87332D7B-62F5-4BA3-BFBE-627E6B097827}">
      <dsp:nvSpPr>
        <dsp:cNvPr id="0" name=""/>
        <dsp:cNvSpPr/>
      </dsp:nvSpPr>
      <dsp:spPr>
        <a:xfrm>
          <a:off x="1748982" y="291884"/>
          <a:ext cx="4842152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Georgia" pitchFamily="18" charset="0"/>
            </a:rPr>
            <a:t>Складається з двох дисків, закріплених на вертикальній осі</a:t>
          </a:r>
          <a:endParaRPr lang="ru-RU" sz="2000" b="1" kern="1200" dirty="0">
            <a:latin typeface="Georgia" pitchFamily="18" charset="0"/>
          </a:endParaRPr>
        </a:p>
      </dsp:txBody>
      <dsp:txXfrm>
        <a:off x="1748982" y="291884"/>
        <a:ext cx="4842152" cy="583769"/>
      </dsp:txXfrm>
    </dsp:sp>
    <dsp:sp modelId="{929E5ABD-469D-4C1F-A0F4-C702FCB45EBD}">
      <dsp:nvSpPr>
        <dsp:cNvPr id="0" name=""/>
        <dsp:cNvSpPr/>
      </dsp:nvSpPr>
      <dsp:spPr>
        <a:xfrm>
          <a:off x="794050" y="291884"/>
          <a:ext cx="636184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5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794050" y="291884"/>
        <a:ext cx="636184" cy="58376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49D4A-4C54-4327-8DFF-C170AFDDCBC5}">
      <dsp:nvSpPr>
        <dsp:cNvPr id="0" name=""/>
        <dsp:cNvSpPr/>
      </dsp:nvSpPr>
      <dsp:spPr>
        <a:xfrm>
          <a:off x="38951" y="0"/>
          <a:ext cx="7953936" cy="1167904"/>
        </a:xfrm>
        <a:prstGeom prst="rightArrow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BF9D8-AACE-447D-AE6D-188FCF2E6B81}">
      <dsp:nvSpPr>
        <dsp:cNvPr id="0" name=""/>
        <dsp:cNvSpPr/>
      </dsp:nvSpPr>
      <dsp:spPr>
        <a:xfrm>
          <a:off x="6675636" y="295781"/>
          <a:ext cx="1009777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675636" y="295781"/>
        <a:ext cx="1009777" cy="583769"/>
      </dsp:txXfrm>
    </dsp:sp>
    <dsp:sp modelId="{87332D7B-62F5-4BA3-BFBE-627E6B097827}">
      <dsp:nvSpPr>
        <dsp:cNvPr id="0" name=""/>
        <dsp:cNvSpPr/>
      </dsp:nvSpPr>
      <dsp:spPr>
        <a:xfrm>
          <a:off x="1867552" y="291884"/>
          <a:ext cx="4603573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Georgia" pitchFamily="18" charset="0"/>
            </a:rPr>
            <a:t>Призначений</a:t>
          </a:r>
          <a:r>
            <a:rPr lang="uk-UA" sz="2000" b="1" kern="1200" baseline="0" dirty="0" smtClean="0">
              <a:latin typeface="Georgia" pitchFamily="18" charset="0"/>
            </a:rPr>
            <a:t> для ручного формування виробів із глини</a:t>
          </a:r>
          <a:endParaRPr lang="ru-RU" sz="2000" b="1" kern="1200" dirty="0">
            <a:latin typeface="Georgia" pitchFamily="18" charset="0"/>
          </a:endParaRPr>
        </a:p>
      </dsp:txBody>
      <dsp:txXfrm>
        <a:off x="1867552" y="291884"/>
        <a:ext cx="4603573" cy="583769"/>
      </dsp:txXfrm>
    </dsp:sp>
    <dsp:sp modelId="{929E5ABD-469D-4C1F-A0F4-C702FCB45EBD}">
      <dsp:nvSpPr>
        <dsp:cNvPr id="0" name=""/>
        <dsp:cNvSpPr/>
      </dsp:nvSpPr>
      <dsp:spPr>
        <a:xfrm>
          <a:off x="904397" y="291884"/>
          <a:ext cx="512623" cy="5837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rPr>
            <a:t>2</a:t>
          </a:r>
          <a:endParaRPr lang="ru-RU" sz="2800" b="1" kern="1200" cap="none" spc="50" dirty="0">
            <a:ln w="11430"/>
            <a:solidFill>
              <a:srgbClr val="C0000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Georgia" pitchFamily="18" charset="0"/>
          </a:endParaRPr>
        </a:p>
      </dsp:txBody>
      <dsp:txXfrm>
        <a:off x="904397" y="291884"/>
        <a:ext cx="512623" cy="583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3714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BF161-4A29-43DE-8706-6179734697CF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3714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89713B-6E46-47F4-9AEA-E04A491586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24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714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F2E90-2F35-41C8-A27F-ACE2E608A0B7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31838"/>
            <a:ext cx="4872037" cy="3656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42" y="4631452"/>
            <a:ext cx="5485130" cy="438769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714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3069A-3DB4-465F-BB3F-C1DAF4C5EE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082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2388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899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208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7984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296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8917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5988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256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818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818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746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66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398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772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7261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03069A-3DB4-465F-BB3F-C1DAF4C5EE4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062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E835EB31-0289-47C1-BF7E-7B417377F95E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DEF28E2-A133-4F91-9AC6-AB28DA8E28F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diagramData" Target="../diagrams/data6.xml"/><Relationship Id="rId18" Type="http://schemas.openxmlformats.org/officeDocument/2006/relationships/image" Target="../media/image14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1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6" Type="http://schemas.openxmlformats.org/officeDocument/2006/relationships/diagramColors" Target="../diagrams/colors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Relationship Id="rId1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diagramData" Target="../diagrams/data9.xml"/><Relationship Id="rId18" Type="http://schemas.openxmlformats.org/officeDocument/2006/relationships/image" Target="../media/image15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1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6" Type="http://schemas.openxmlformats.org/officeDocument/2006/relationships/diagramColors" Target="../diagrams/colors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Relationship Id="rId14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Data" Target="../diagrams/data12.xml"/><Relationship Id="rId18" Type="http://schemas.openxmlformats.org/officeDocument/2006/relationships/image" Target="../media/image16.jpe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17" Type="http://schemas.microsoft.com/office/2007/relationships/diagramDrawing" Target="../diagrams/drawing12.xml"/><Relationship Id="rId2" Type="http://schemas.openxmlformats.org/officeDocument/2006/relationships/notesSlide" Target="../notesSlides/notesSlide12.xml"/><Relationship Id="rId16" Type="http://schemas.openxmlformats.org/officeDocument/2006/relationships/diagramColors" Target="../diagrams/colors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5" Type="http://schemas.openxmlformats.org/officeDocument/2006/relationships/diagramQuickStyle" Target="../diagrams/quickStyle12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diagramLayout" Target="../diagrams/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image" Target="../media/image1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81" y="620688"/>
            <a:ext cx="8468091" cy="596526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352675"/>
            <a:ext cx="8698541" cy="215265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uk-UA" b="1" i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«Детективи»</a:t>
            </a:r>
            <a:endParaRPr lang="ru-RU" b="1" i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628800"/>
            <a:ext cx="8064896" cy="6858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uk-UA" sz="55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Інтерактивна гра </a:t>
            </a:r>
          </a:p>
          <a:p>
            <a:pPr algn="ctr"/>
            <a:endParaRPr lang="ru-RU" sz="55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456702609"/>
              </p:ext>
            </p:extLst>
          </p:nvPr>
        </p:nvGraphicFramePr>
        <p:xfrm>
          <a:off x="755576" y="692696"/>
          <a:ext cx="7992888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492294217"/>
              </p:ext>
            </p:extLst>
          </p:nvPr>
        </p:nvGraphicFramePr>
        <p:xfrm>
          <a:off x="755576" y="1916832"/>
          <a:ext cx="7992888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02230073"/>
              </p:ext>
            </p:extLst>
          </p:nvPr>
        </p:nvGraphicFramePr>
        <p:xfrm>
          <a:off x="755576" y="3140968"/>
          <a:ext cx="7992888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4568200" y="4365104"/>
            <a:ext cx="3312368" cy="201622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Скальпель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0" name="Picture 2" descr="http://upload.wikimedia.org/wikipedia/commons/thumb/9/92/Various_scalpels.png/200px-Various_scalpels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38523" y="3566132"/>
            <a:ext cx="2088232" cy="3686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03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43135772"/>
              </p:ext>
            </p:extLst>
          </p:nvPr>
        </p:nvGraphicFramePr>
        <p:xfrm>
          <a:off x="755576" y="692696"/>
          <a:ext cx="7992888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551769042"/>
              </p:ext>
            </p:extLst>
          </p:nvPr>
        </p:nvGraphicFramePr>
        <p:xfrm>
          <a:off x="755576" y="1916832"/>
          <a:ext cx="7992888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54853496"/>
              </p:ext>
            </p:extLst>
          </p:nvPr>
        </p:nvGraphicFramePr>
        <p:xfrm>
          <a:off x="755576" y="3140968"/>
          <a:ext cx="7992888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4568200" y="4365104"/>
            <a:ext cx="3748216" cy="201622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Гончарний круг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074" name="Picture 2" descr="http://upload.wikimedia.org/wikipedia/uk/thumb/c/c5/Gawarecka_keramika-6.jpg/90px-Gawarecka_keramika-6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509120"/>
            <a:ext cx="2376264" cy="2016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72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852920792"/>
              </p:ext>
            </p:extLst>
          </p:nvPr>
        </p:nvGraphicFramePr>
        <p:xfrm>
          <a:off x="755576" y="692696"/>
          <a:ext cx="7992888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05909401"/>
              </p:ext>
            </p:extLst>
          </p:nvPr>
        </p:nvGraphicFramePr>
        <p:xfrm>
          <a:off x="755576" y="1916832"/>
          <a:ext cx="7992888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2333685"/>
              </p:ext>
            </p:extLst>
          </p:nvPr>
        </p:nvGraphicFramePr>
        <p:xfrm>
          <a:off x="755576" y="3140968"/>
          <a:ext cx="7992888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4568200" y="4365104"/>
            <a:ext cx="3748216" cy="201622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Комп'ютер 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098" name="Picture 2" descr="http://upload.wikimedia.org/wikipedia/commons/thumb/6/68/Smacky-100.jpg/220px-Smacky-100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357558"/>
            <a:ext cx="2698358" cy="20237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45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8" name="Picture 1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 bwMode="auto">
          <a:xfrm>
            <a:off x="251520" y="620688"/>
            <a:ext cx="4176464" cy="422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0" y="980728"/>
            <a:ext cx="4392488" cy="237626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rible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Завдання №3 </a:t>
            </a:r>
            <a:r>
              <a:rPr lang="uk-UA" sz="36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«Виїзд на місце пригоди»</a:t>
            </a:r>
            <a:endParaRPr lang="ru-RU" sz="36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5229200"/>
            <a:ext cx="8064896" cy="914400"/>
          </a:xfrm>
        </p:spPr>
        <p:txBody>
          <a:bodyPr/>
          <a:lstStyle/>
          <a:p>
            <a:pPr algn="ctr"/>
            <a:r>
              <a:rPr lang="uk-UA" sz="2400" b="1" dirty="0" smtClean="0">
                <a:latin typeface="Georgia" pitchFamily="18" charset="0"/>
              </a:rPr>
              <a:t> </a:t>
            </a:r>
            <a:r>
              <a:rPr lang="uk-UA" sz="2400" b="1" dirty="0" smtClean="0">
                <a:latin typeface="Georgia" pitchFamily="18" charset="0"/>
              </a:rPr>
              <a:t>В</a:t>
            </a:r>
            <a:r>
              <a:rPr lang="uk-UA" sz="2400" b="1" dirty="0" smtClean="0">
                <a:latin typeface="Georgia" pitchFamily="18" charset="0"/>
              </a:rPr>
              <a:t>становити особи яких професій є порушниками правопорядку та в чому причина правопорушень</a:t>
            </a:r>
            <a:endParaRPr lang="ru-RU" sz="2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1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9526"/>
            <a:ext cx="2952328" cy="333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3966456" cy="335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Прямая со стрелкой 11"/>
          <p:cNvCxnSpPr/>
          <p:nvPr/>
        </p:nvCxnSpPr>
        <p:spPr>
          <a:xfrm>
            <a:off x="5940152" y="1844824"/>
            <a:ext cx="1800200" cy="1584176"/>
          </a:xfrm>
          <a:prstGeom prst="straightConnector1">
            <a:avLst/>
          </a:prstGeom>
          <a:ln w="571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301892" y="2686342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rgbClr val="C00000"/>
                </a:solidFill>
              </a:rPr>
              <a:t>8</a:t>
            </a:r>
            <a:r>
              <a:rPr lang="uk-UA" sz="3200" b="1" dirty="0" smtClean="0">
                <a:solidFill>
                  <a:srgbClr val="C00000"/>
                </a:solidFill>
              </a:rPr>
              <a:t>0 м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http://s.citysites.com.ua/upload/images/news/icon/393y262/dfgs_52463_13739776619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733" y="4005064"/>
            <a:ext cx="3290419" cy="2461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80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hQSERUUExQWFRUWFhcXGBgYGBoZGhcfFxgYFxoaFxgaHSYgFxkjGRcaHy8gIycpLCwsGB4xNTAqNSYrLCkBCQoKDgwOGg8PGiwkHyUsLCwsLywsLCwsLCksKSwsLCwsLCosLCwsLywsLCwsKSwsLCwpLCwsLCwsKSwsKSksKf/AABEIALUBFwMBIgACEQEDEQH/xAAbAAACAwEBAQAAAAAAAAAAAAADBQIEBgABB//EAEAQAAECBAQDBgUCBQIEBwAAAAECEQADITEEEkFRBWFxBiKBkaHwEzKxwdEUQgdSYuHxI4IzcpKiFRYkNGOy0v/EABkBAAIDAQAAAAAAAAAAAAAAAAABAgMEBf/EACsRAAMAAgIBBAICAAcBAAAAAAABAgMREiExBCJBURMyYYFCUnGxwdHhM//aAAwDAQACEQMRAD8AU4uS3D8Pe6idu87Qx/h7i/8AjSibZZiR17qvok+MG7W4XLhpCUlwltn+VhmAtCLsjOyYwKNAUlJ6KIFfECM77TL11o+iy/3A7/WKxFYMSyhzdP3gc9LGKC8iBHkxTRwMDWXhDPUCCoFR1P0gIMEQrXmPrDQi0IBNRV+YflBs0V5tIT8AgeVrwaVYxB61/wARKULxFEmEUY9HjaIqESCniZDTOcR6DEGjkiDYaPcnOCSkW97xACCBVvekIkKsKknFYhIcpUiWCBSuVncVDBR1gWKkISkIAZnGUAAAdBYH77Rd4XWdiFf1Af8ASlEL8SXUYk6+CPH5K/KOMSMQWaRAYl7TYnLKA/mUB4DvfUCM/KmLUdSAHa9oddo5JIl7ZlfQN9DCmVJIeraHSm0asf6mbJ+xbw8wliDSCrlZa3B5N97RWw0lTlQbIRZjbfpE+ITSpkpJZnLGniREyIX4ev3inPml2SXg+EW5AUQz1p5NqTDKUyXLZhu1Op5wAIHUTVzy3isygqgLfbyjVTE/uQxqLN9IXz5grv4w9i0LZiFAXPusQGDL19YuoxFWILfWOBTmsw96QAUkyS4ID77dH6RYGCLF6N6eEWZgALA931jhiQmzmlwW/OggApK4e1/p9o6DzMQTf8c46ADS9p01T46nVr8oTcFLTjVnQoPZn18Icdpv+Ikf0iEvDv8A3CQzuFDzaKJfRopG84bjfjYeXNGoSTuCKKB5uDDDEocPCLshSXPlMwRNmN0WErHq8PZZeWOVPKK2iSZUmRARJcReIkz2OVrHogMyax3hN6AvG8DxERTOOUcwPpHhWTeItkkiXv0iWHVerR4bDoIglN/CF8jLExQY1iAmBr+2ivMmpFyB4jaAq4jLb500Fa8oe2/CFpLyXs43jhMG8Lv/ABOUaBYJ5V+keTOJy03KvBKjTyh+76F19jP4g3EFavh9oTL4pLCSslWUBz3TRqnSK0n+IeDUpgtbuzfDWTpWgNIkk2vAm19jrhaaTjuuZ6KUPtCyZeGXCFf+mJ3c+dfvCxcJgDMQMTIgSzAAs45OISgbqPWgAp/1QvCAsAkEjYFrbxd4qCTLcjuhROnzEAeiYqy1kk9whAoLB+caY/UzX+zPUoCnDf7XIsddxAsWBRiM39NQG301vBlS2NaPVgfSBziZevRmp1iwgQlYIMS5f36R5NRMS3epqGP12jyTiD8xO7PT0iaZilVU/L7VOkAHuEw4SXS9d/xHs3DkmpbwHpBQtWgNbv8AnSBzcQRdIb184NhoCrDFmDMLbl94nLlVFN3Z6xZkTEqT3d9bjxjjIY101uPBriACtPwxVq3I0PnrFRMkeLtDJckaMeoMDGFGze94AKpQUb9WJ9WjotHCECnpWOhiG3aI5lpVvLR6h4R4SZlmpVsfpWG3EVZkyz/8af8AtJT9oSzy1diB+frGaTXSNZwjHAcQxEoGigFf7kB1N/tUfKH8mb8yfHzj5pw3GrTikT1GomAqPI91XhlPpH0BMzLNAGoI+/2iDZJw0yR1iCpkQmk5jEJk4JSVKISkXUSwHUmKuRLQRraBoDPmhIdRYe7bmMjxX+IDq+HhEGYr+cgt4JuepYQknDG5yuYpQmEMATpqAkd0AeET/G356EqXwbtfaZAZISS1HJAFz4xX/wDN6KvMkp0YrdV6a7bAxmeF9m0TWzkqUTqS55t9oaSuzSMJjJM05fgqCgCQ4CgKAg7iHLx/XgKi/A6xHaWWmUCFKWst3UuEjmpYlhho1Yy8/tKVkla1qrVKEnIG2cuq9y5jW8R4mlSGACRQkEJFumkZabjQVhMsAklth4mzRH8+3qEWT6Z/4mUJfaJGYgSFqNWchLvQVrT8w0mdoFlASqQgEWyze83/AClNYUzMETNClkhjYP4/SHmL4nmSEpSlKArMyUgObBzdW9YdZddo04vQOv2XX/A1wOOExKUjCgrLAATCoqNf6QBuwiHEO0qpClSzgsq0Zc3+razd3LYt6xHs1xlMuYMwDpJIfV2BD6Uil/EDFy5k5E0LKjMSxQkigA30OYOx5w5yOlv5JZvRxD1rr7JyO268TNlyRhpcqUuYlM1aiVUcd1Lhg9tb6RDGYZAxK8iUpHxFUSALKaw6RnDMSgAigCgSKpJYgnkX3rDrh2OE2ZnZnUpTHmSbxNXyRiy4Pxvo32BDYQc/7QsIhsgNhEe9T+IUKMVEQajAVwVRgCx7/EACbGqJmqqS2UNSlH++8DOYWpyJjzETiJi6Fs2+xaGknhOeXnCxlY3Cg27lmjVNTrRTWDJ50KRiFA1aCd1xV9da+UTlSUlWUEPsHq1dRaCnDAGo97xJUn4K6x1P7IpTUglydjTT28FQoVyklmNm8948m4YKLingPz6wSRhgKm94ZA8VNZqsYDOS4d3fmfCkFn4egYVvRvzWkQTKcBibeEAyk5D1UH5mD4fHKFFO24gsiWVEJZyd9GizN4dMQn5Qwuw6xB5JT0yycNUtpEfjDeIKS/jrFeZJN2GXd7ddosS5qWYX1cv/AIiSpV4IVLnpngmbP76R0cVddr7WAjomRLilOlHIEf8AcSPrCjiSdN/bw3Qn6wSRwUz5mUKYgE2d7CMTtT2zeo5dGXloBBBqa9Y3eHxo+EmcoslAClHQZaKPmDCbG9kJiBmSMxvT3vCbiXC8SRkUtXwAonI7Asa01B5veK5ua+S7JD0tDHjf8SJbthUKmLNitLJGxyvmWeVPGEWJTNxihMxMx8ppKHdA5ACiOrExquG8GlJkqmIlpC1OMwDEJqABsbCjQfFcOlTJeUJAWhPzWINbh3NrRNWte3oqmUn7+0S4NgsP8F5CUhmBDd9KrnMT6HXSEHHcQlU5Et3JcltAaX1d2jsNOUglaQxqlad206g+6wVHBQkyp5WFKnEsBoALecV8vLZp/DxtJeGecJ4qjDThmLZSKmx1AzaHrD7jWPlz8NLymudRbRVFAlPIFQH0jJzZZVOmJ/alqczlAjRYufLaTKSBmSmYVUu6kgFzcsB5CI+PH0aOC5J/z/2ZBKHWzroTdRIvRhYACGCEhLGKuMBTNUADQvaz1ct4xXPFNGfp9mgaqvBqxvHjT+xhMmDxgRxGUVFxSljFnsz2Wn42eAXlyR3lqPzAbB7E8+rRvuIfBww+Fh5feAGZQGZQ/wBx1iFNR23sjXqdvjKPmazNLMgh7FbIHV1NSH/ZLg2ExSVpmzM8/k6QhtZZ/d19Lu24hgMOJRmqZTkoKVfOo3GrgXPuua4fKzT0S0q+EVEkrQPlNVO1gdAOkOLVLpaM2R3XdPoPxDs/8JUyQsZ8jHbMCxFrONohg5ISZOQ5nIDjS4IeH3Gu/OWpwvLKQkqH7mzaCxYhxEeDcQy4dCGzJUpKSD+xWYZVDYizQTXf9k7TePa+jU4pTYeUP6QYTqh3xWWcqEgWSPp/aEhVFxyga4qqW6uno/8AaLCjC7iPclq/qp/1d3725QLzofhbM8vi2YsKk+N9hrGlw/EPg4RpiFBSgQEkEXe58i0S4NwP4ZTNWEoCaMU5aHUFg56bxosekLl5A9RQi1BUuaXMVXmUV7e0a4dVPu6Pn8rGBKgTQjrQGlW6wTBYhUyZkSMwJbapsAnrDz4aEK+FKlhAbKotmLOC71BNKPpDHgfBUCe5VLStVk7EtVhQW1vBPqEn0gyy7nTFk7gc2XlKgEvUVcjn0p6QQcKJQVIBUxF6PSwBtSrw9xsqZ8bLMoRcu4bZIApVvrB8HgxKQsu4PO2vhSKb9Xe/JCfT40vBlU4VC5ZV8QBVshBB8IoIlEB399Imouc+5J86imsDlL7wBNz9PpHX5anZzFO64ov8Jk97MoUFy1noH/MaDFJSVABRNnLGnjSsAkoQQpNAkNU0qKvU7vUxBfGpYcZc1+8DQPepvXXkI5tdts60LpJIWcTwwSTQA6tz+0Z7F4TJlUzAgG/9ILeN4d43ia5j9yjkPmcnzHukUOOYxJlsUKSRkGU0NANbWBbxieJ1L6Fnxy59x5gEFbkUAZybD0qY6LeGUlLJAOVyRVyTqSRejDoI6C/U3yfHwRx+ijiuXk9Qqpg0viiZKwskAMQSXbS+1ohJI79H7oY7VvFWch35D60iyoVLTKJrRp8L2vkqDZwXG4rCrtHxBMwBEuq1EBhW5p6mMlOXLQn4YlpE3OShWQF3sNyK1gmD4XPSormrlnJmUwzM+pdqxSvTJd7Laypf+GqTiJcpIkLo1M1ahtRvzitxTFlLqzpIb53yqLigVQhXW8Bw/ZSfNQ65iUggKy5llgRQVoD/AHhajh4CiliyC1d9fB4ta4+RRPM94Ksma6gQmZWpeo9aivhHi8P8LFEMySCoaVoFX6P4mI4uaUqQAKg5v7eMNOMLRMkpmgh/3DVrE+X0iDe3v7N2OdSl9FSVLIJUUkhawokVoDS3SLeIwpVMOISxRLyIJBqBMKtG3CXs20Tws5Ck3JCC1QBmclizkJ/sImtBluUhKkKbPLWDlWObC40VcekR6TLqlte0Bj5WRYUDRbBXIh8p9SPKI4PgIUpWUJzk5hsd66H8xawU6Wsqk1ZnTm+ZjZzqRuKGh1icrMhKm+aVUE8t+X5ip7JLtdGz4bNl4XA3AUEuvQu1t70HhCXB4l3Ue8aEknKxLGpawJ9IcyMMmdI/1RkVlSSCQcpuFJ0I1B+kJpy5cvCoRdc39wLt3XWfoB1iu020jKu9md4lOVNU4AzzCyQC4H7aUH8rmkOcHjpWHlfpjKJOUKMxLKzEvUi4NByipwDDibMK1pzIDoFQACQxNQbDk94Y8K4H8WbMUHS3y75ahL9QxbpFy11pizV/hXwLOIT2lZiAFTAHAalAGIFrPB0SwtJWAllzwru2qtLNyIrF7EdmUSuHKWoFUwS1JKiSdSk5RZLjbeF/B8QBg0sGKCHGxSajzESc/P8AJKMnL2r6NPxRYS51YAeTn0MIJi4Y8YmOehP4r5Rk+O8bEoZU96YahPKzrP7U+p0i9JvpHLbS7ZY4lxZElOZRcmiUj5lHZI+9hAMBjTMKVMnOl2BS+UmhAzC7uMwZ66FoyqwVKK1qKph12/pSP2p5RrOzGGSVNOCpa0pOd3Di4JBu+/4gzxwjfyPBfK+/BpsEDNAJHfDu7mpDUOkL8bxNctWUHMa1qq+gG5YeQhgmZmBElwmzk/MNW2H1gcrDr+I6Eft+ammrxyF0dPa+AnD+FKVLQSpSUl1KUH72awzb7+EW5+BRISFpSFEOXJdR5t9oNhJcxSAkrDIUpJGagBLjwYx5P4jKkB5kxJOmw+5MT8+CCfwQ4Yv4oBWopVqf3qH83Lpp4wp7YcblyUGTJVmWoZWTUpFcyi3J76xnu0XHTMX/AKKlS0tUpDKN3Y6BoQIlmrPW6iSVK6m5i/HiXmiX4bp78IdYV1EAJIAD94gWG5uKaR7iZgSzqSljdJf+2u0IpclZLygvMNUvQc20hxw/sfNnIC8oCtXVUX0Ngb31joKnS7ejLkwxgf68v7B4vjrqzMuadSbHzo3SIjHJWgqUshq5B3R0JNT4NFrG8GmSPnQ3MF0nxBvAES6EH0AL8t4l+GWtplD9ZkT1rQaTiBVSTW3mK++ce4TCKnKGYkpQXANn5bRRTKUhbJBKVWGxOnSH+FTkTXSp2ipy4ZsWWcseCpieCqcmgOySR6u1o6GC56lJzBJZ2J+0dFTjZL8muuikgnzv4QPEbbVPj79IMEd9LaP9CfrETLzKbVRb36xeYQnD8KHzNcO/p4UBi0rCgCtAo1fW5IHOsWZeGIoGpQPyp+YD8M92abBRYbVDE+UV3Q4W2Mf1BQgqKSAOopSpHQxlUqLuQASSbfzF/DeNjiCFSVAEqzDzjESC4YO94rbRswz9lT4ZXNVNHyS8qS5Zysmw1ZokrApmTwhXdzG+YhNAXdNiS48oZ9npMpa1SZv7piVZQe8QAxbWtQ9o0/F/4cJVhjkUVTgkZXLDMGoeocVMWqW2tA8swmqMPJxPw5hlrHdzZSsal+7qwL8qw8wXEgpDliUkJAOxJd92Ihv2X7DS5slf6lKw6inIVEEVqSQfm5vGd7Sdnp2AnpS6Z0pbhBLBZA/nFHI/mHK1oTh65F2P1E8uBexmDLhaQQoAEZbEbF+kGwU1M7PupIcbEUI9IpcM4oAkO4WCAQa0L6Hm0XxICZoWlrhzZwt2B0dxeKH2a2tF9fxp+CMtMtKlMUglbO3drS9LcozeJV8FgpKkLUlgKApWC7HXK1XEOpmMXh5iimqSy8u/Mc7ecX+NTZOOkIyDvBSO8UKYOQGValfvBD77MVpw9oX4bjUrDyUoyuoBu+W7xuW5ww7AcalzJ89KVunKjKdFEZs2V/mZxaFnEf4PImKK0Te+R+5AI8MttYf9neyyJMoy5qTSoUgkEkhswUO8kgGlm8YczC72VW20zH9suOKGJn4crX8Iqlmh7oIS6gdRUppuDHvBpQSFoKswmgqBJep59a+MUsRwYoWtJQoJSpQdT98ZiApyNq6wBEiZIKSHKAcwDuQLHKelWO0De+kbceNStjXiXHyyZYrMYZtk7lXN3Ya8hCjD8OCiokkKNybqPNrxoMZw6VMyz8oUkitxzuGIEaPhfAJZliZJyjNUBXzAijPqx1EFW/gyPFMb2hLwTAowctc6YApZByuASkbDmT9hFrt3h/1GClz0OkpCVd0sWUKhxpUFuUZvtCrEonAYlGRD91i6TzCtS2hZto2XZhIncPmSzUAqSOQIcfWEnSrb7IOE50uj5phOIz0BhNNP5q/RouS+1OJFM8vqUn/9RRXJ/wBREupKl5W3bTzhxjOCqRLdcpSFC+qTtUUB67xqyxPlSV+jxK//AKV/RWwfFZqnC55SCXNBegLNUUgXxzVJU6Sbqr0LmoimtfsQKZjGJSxzN8rF/JnEVSv8qOnUYsXlm14P2f8AiSUqnFISpJysHUz3fQ+NovyeE4OWO7LKzf5nrvqLc9IZCUDhpAoGloNv6Q/1MVJXEzRMqRY3U252qLne8SqXNds5qyvIm1/uTkkBP+nIyjp/l/SIj4hoqdkVYAAKI8A99rxdzTllTS0pD0LuerkekDwXZgpVnKjmZqPqXpWF+Nv7I8kjHccGIQpSZsxRcFnASFB7swJFNYWLmaO3jH1FXZuUo5lpCjZ1Vgx4BKZvhobYpDfSNkvS0zHWJt7PnnCMKpSqJKjpz3MdjsQVqADMLm1tPGHnG+C/p2VLcJNDWofblGdwkxJUSXIzF2u9gzxkztnQwSkkkWErZL0IJqk1PUD36R0W5slSqCWf6bNpdi9n2FI6MfFGvmAkfOnqB50gWIwk1wUZwxVVN36bN9Y5ZNGu/wB400+WZSJYSpIKyc5KXcs9KiNtPXSOdC72xZw/GS0yicRNGZILgULaOdVdIa4fBpVISqSaEBRQb2sTeh9RGaxnCpiSpQBmJJKiG7wdyaD5h0ttAeE8TMhWeWXS9UvQ/gxS/wCTSomu5NbgJLvmISbhN20rGOloKFLRmstSfAH0jXq4rJngFKgiaP2r7pO4ex1tGV4isfqVMlQCtwzKsRzs/Qwa6Y8b43p/JLg2MTKxICqZ2ylnY1HhcR9A/wDElAfMD1H4j57xDhfxkhSKEVAF6Vo9Xo7xf4J2lztLmnLMF9lDdPujxCnS90iuE32aZGJXKXnTV/mG/PqIW9qpf6hOdCsyklxuC1UnZ/xDaSoFnZmt78I8mcNQq4rS0Q5PWhLSe0YXOlYGcFCzQEi+4L0VE5kxctACksx+YWIuHbnGym8GSZZQQFSzdKhmAO41SeYIhbh+xcwpPw1haQSyZlCNgFC46xaqVdfJpnMl+xQ4yp5MucKgAEsbhq+hjuzqZgmrAYyFJBLl6kUSnc6HSkMJPB5qZE2TNlkMHRZQINw6fdIucISmTJQMv7QBpU+/rCfs8iulU9C+UjEyldyepKdEqTnblmJBPjD3C9ppqWC8i7aM/m8W8Jw1Kw5qedh0/vAZ/CUNUANa32vFfu1szvTemE/82yAWmy1JJ2SSPMAjzaIT5GDn3QnqO6fMMYEjBhAAuC+kBnYQEu3vaB0xrp9CHD4iVKmrkhRVKUpQQSCwYsU5jRRfUdIo4yXicKoqkzT8M94IWMyObaoPQtyhvxHAhSSNPdtoBwziCVf+mml1ZSQVagU8x+InFpvwW17503p/Yw7P9pEY9P6bES2mFBJBqlQDB0q8eREXeA8P/Syp6SSQFln2YM/OMxJwS8LPQsE1zKAAqxGViDYE+NIbcR4yTJWnJMJmVpLV3RQF1MzsGpFlwuWpM0OlPvMUEEzM4OWYhYWlV2IU9QaEVtDvFds5i8OUTpeZeUgFITkU9iaukDobU5JpWGmKU66B2YXGtRvGq7PdmiofHWDkS2RKv3F7nYDTnG1amezFzbyPiA7B9k1y2nz05ph+RDUQ+qif3N5dY0HEOyQnzfizKd3Kw2d6m5jQcNx0pXdC0lWwNmr5NFuYUuzjo8QlLyi+266rsTyODpCQmpCQAHOgi0jApFhB1TIDPxiUh1FgPfjE9i0TEoRCXOSoApIILsRypGc41xqZkKVJyZwcoINQ9SVPtoN4zuA4kUqTLUpgHKSS+VRP7WDpfX2IoeZL4LFHR9GzxFU0RnE8fAT31AEXNn5wqx3b6Qj9+Y2ZIKvpF8+5bRVVJeR32txSRhphLUST5RgeAzErl5qOSrMLM1wdizecR4zxybiilJSZcp3ykutbVDgUSl63emkLThlylZ5Qf+ZO7ajm1K7QsuLlP8kMfqFN/wAGynYsFCasSlns1R9WtvHQhkcU+K5AIVqwL/7ksfNo8jm/jpHSVy1tF5EvNNQB/Mkeohh2j4vLE1KCp8oLgDNU79A8LJ2JKKpoQQx2ejjnWKEzDDSNbeqTM+PHzlpjP9YZgBExRAP8xS3r9Yp4rhQJK0qUhbuS5U5/qBv1oYphBSXBIOhFfrcQy4fPK0sT3hf+3neNEWqWmZM2G8L5J9FFc6aj/iIzjdHe803HrGv4f2UTlBmA1AOWrJ1H+4H7xU4NhQuclxY5j/tb7kRuUywQ/k8Zcyma1JpxZruPcIR2alMwT/3Fvr6QmxHYcZgoKJawI9N28o24SBv9vbRxAawvFOyzkzDowOLlKFEzZY3Uy09KMsc6GGA40wAUCg86eto1Iw4NqRCbw4EFwCPCvWIOd9oFX2J8Fx0HUN7tDBHFZdCFlKuQd9jFfEdmpJrkAJ1S6SNqiMZx3BDCKBmTJypZLPmqOSsoFGesSSoTcs1/Ee1SglkEqUSye6AXejNGfGAnrxCEJUk5U99SlEFKlEqKQz5klgBsxrpC6b2ywaXMgMpmH7jZql6P1AifBuNrSoLZB7+ZQepDFOXNYUJL7w6TX7Esc8u4RqF46fLSD8FZFnSU6b94MIGmdiF2lNzK0fYmGuG7dYFYZShLUdF9z60PgYv4cYSYMyJiSDqlYI80mD8a+GR56fuRnP0+JP7R4KEdNwGKykhALVICg56CNSjhyT8i6bhQP1gh4fMYgLTUM7A/cRD8TJPJJ8nV2qStXwkuqaaZGLvtlZzaG2B/h5MxKxMxQEtAylKbro5L6J9ekbLhPZVOHmKmmZnWq6lJRsB+0DaDcWxCRLU8/LS4ygj0i1SsfaKuTvpi7GTMNhAMyglhr3lHQVLkwql9upK5gQiXOXzTLJHQnTxi1JxmCRICpmX4hcqUv5j1e4aFa+3uHqnDoVNNmloo+2YskecTSb+NjpqV50OsdhZcxSJk2WAkXS9VbBQFCx0eFvFeLTZ/dlDJLYDK4FBqaMCdKmDT5cyYUuW7rtoNfHZ4qYiayWVXKSAA6hZvdRGW8rp8V4LZxpe4WSMImVnM4KD9bWfY2tHmElLWHlIyPY5gkUo+an0IrEMVilrTkRJUCLnKQK6VAZ6dYv8ADuATqJLgANe1KkPz2g0TLKsRi5LBTLYO4ZQUOVb9IjL46JigqYodwg5LF91E2Deu8WcX2RCR86t7nWwIF28IVYjgaSXSKJoQcwzat/UXHkTyg/JS62xcZfZT4txlZnGYQ+b5WFAKdzwP15w14JgFKmFc1IUcvygDugsw5H1hxhuzzhCk5UJytmd1Ftn+X7eEKOPdq5WHSrD4UfFm6muVL/umL0HK59YtnlfUld3ErbM72olyps5UpCB8NISo7BRcsBuzE+EACAE5EpAAYN+0+FoFgpJA7ynUolRV/Mo1JI2+0M5aA1K8o6cTwlScm6506FpRUDKabafnSLKZbgk0G2/P3tBxLAFaWO+9BvBAoGhqL+9omQFE3haVaOeX2jobKRRwlwL/AEv4x0A9lnhuAE34gNsjeJLgjyhRiJmWYUKDEMDo7aw+4EWUU7h/WKnaLhrrD0JFDsR9b1G0c/XK9HVnJwnkKUYYlnixLwWr5SLH6wCVOKSELYFr6Ebj8aQ3mJBSDuIi9yzYqnJPXgP2bxqfiETKFmBBbNXQ/aNaJoNlnxD8owaJIzMbGCYjHTpDFIVMS9gQCkeNxEL3dbKHjWNdeDcCYti2U63Z/OPf1RB7yVDejt4iMbK7XtRSVJ6pUftDLCdp0q+Vb/XyiuoqfJBXL8GrkYxB1rYtFlNXYg1qNevveM3L4mFmyVcjfwOsXZE8X7w5gvXmC7QlX2DlfA1xAZLn/PN4xnaOYlYUkF8pT1qbdY0U/iXdZ3J5W19tGR43NBZALkr+IaWbujo6v/qYtju1oqydQ9i9GGGopF/h/ZOXMGbJLQN/lJ8QzwD4LtU8/C3SNLlCEJFHLJJ0SGLAbBxGr1FtJJGf00bbYvlcDkodMoPT5q3fStOsP8JgAEgN4WbyizheHMkFmBraLIAELFh8OjReTXUlOfwhKwwKkn+ZClJV4EGMhxzhuOw6hlx04y1fKSJajTcqTtH0CUloR9p1BeVFy73ZqEV84vcyu9FPvvpMw+FkYiYsmbiZ8xIdwpbJf/lQAPrFmbLCW7g3cgDx1pD5PDglNqf0lmhJ2klCVlIqFp9dQNxanOMdbp70dPGpxriUcZMExpdRQPyDgkv0p4xMYRKQSBYAPrT1iPC5OYlSqLo42YZQPSvN4ZDCkkJ1Uco0FQa+cadcMb/0OVeT8uVfWzSYFMwSwAxzBs1Tluq2tDApXBggZSvl3zU11IF4PhvjJSECWQ3P76xaOECRmWoPy0jjS0dN+RfOw6EgE95YLAB2ISaKpa9Iv4OWurOKAAKTSnSvKFXGOPys6UOACpL1qxIcPpDE9p8IACiaBTU1HIgl3paLeDr3JdFTypdfJfTLmF8wT4A+rmKmOkBPeJBUxrt08PrCzF9uJNhMCyNEOs+SXbxjMcX7UTMR3EAoSXBJYqV0CaIFbuT0ic4LvrWiqs0z8lbiPGJ0xSpcqeUSHKWSmrj5mWaMSdjAMLhUIACaVfck6lRNzzguDwiiGegqNg7AsPAeQiwnhigxUY6uOFC0jn3bt7YI4J7Nz99I9w/dLG+kXJaGNenTzjwyXF+m9YmQATRlsxfTU9REDPSz+D7cjBJ0rKAXtZx4wCfLrQgpLVDCtDb0hgTTOYMHf0MdHomBmyuHsfK9I8gAv8IxQlTM+XOASGF2bK9eYePeM8TOIWGRlSklnFVPqdPCBuaANQCzNescgE6vr40ivgt7LHkrTRWXhQsAUepB2O4/EQlKKWQu+h0P99xDISmAow2jydhgU5SH5vyp4wXConhz1jf8EJSUmvv/ADBkp0NoUZVSl1qkmho3RQ0+hh5KmBgH+bR/frGOp09M683NrclKfw9qpqNtun4iniMMlRsktq1dfTyjQJUAC2lvvCrEpzMRLIOY5m1DX8NeUXxTXTMWfAnup8lCVgSPkUsFrZiR5KcRaROxCD84UNlJ05lJH0gkiWVGg97RZTIbTTW3hFjxy/KMKul4ZVXxmeUkBCLs4zGn9IJbzjpGAeqlEk1L3PjbyiyZTnbpHoSxp78IJiZ8IKuq8kEABxrFudxxDISXDZUnulnDtccxrpASly+sDnywqh1vzd6RHJjVk8WR42fQ8GxlpILgpDGC/pyYweA4tOwwyS1pUjRKwS3RQILdX6wbFdocUsNny75EhPq5PkRFk+NMdWt7RqeI4r4SbjMaJH3a5AFYy07DKUorBKquTr16coXygpKgsEqU9XJOZ6EFRqzGHEpbo7pYEF7FrkiK8k8jX6XIlt/JVmYv4YvQ84z8qcZ8wKVWXLJyA61fyH16R7icV8ZWRL37x0A2/wCYm3jDmTw2WJYKVAF2ykUSBQEH01ivDHyw9Zm17F/YNcsJAKQbVBYeR1DQGcVEMC1ee+hFQ28FWkgh+8DY/wB4gpMaTnIsYfjU1KMr5ikM5PPWm0UMbi500stZA2T3R5u5g8tIYu/L3tEUynJEULBjXei15rfyUv0QALpB9X3fygKuEAkKIrR/teHaJDCztreBrkmpBfkW+njF5ULJeFQ/s35axbkYQAuzkhnbT2I9yqDiwO/un+I9kTqHq1fzAAWTICGAF6mt+m3SCKqNfG8RNREJijpVoAJzpiSwFCBXR7Ee6xGeAS5vroxDV2LwMJ7zmhHPcdfCJKO48YkRIFT/AJvEPgObjmP8RMo2bzgCsRvf23jAMHPwtS9BuH38Y6BTMGpYfMQXpuKMXA0joBDBUlyzsxL66R7KlbX84Ktk0TTcxFEytNLmEMliEsAp3H0f7R5MSdG+kGK94GV5i2X3uIQEFSsw63BrFKZhVoOZHfSP2mpptuOR9YZlIagL61p4DSJJUNNoVSqWmWY8lY3uSlhuL51FKR15Pd6WixMXnGVDEfuUNRQ5R435R5PwwXQgEizgN7pBQWNABtEZjiXZPUO/jROVNAsA8RXM96REgl67WP13gTqdzbnblEzKSSujN1YR6qXU17vr5xaSGS7jzD7wAzHLEjpSAZGWQbf5ic2TlsPofp9oHNQ9mDG1vCPQym9LQAeEEm39oKABXf2I7IRfpEfhn5m192tAASafOkUp2HCyXBqGu1ObXEWZo8fCPEDWENMoowqUMAlg9hR4aY+eFhICUJCRoCH1rU9PCBqIYMAIGpGVjAI6QlnOY8hSnSLWKTlAIWCdmO9i9zFcFqqudPtE5uHUUFSdDZx6iGAL9Y9FJB8PxBEzE6JbxiskknaCIcHpCAsFRFiBqKvHqC5BU29m93gCpTj349I9QUiqnIrq3SpB1aGIYYhAUGTV/TwNIT/oSk0Yv+Nt4tJm6O/26RFdDq9eviIYEJUpjVzyqP8AESVQs40984kvEAioq92tasDXKKtXelDb8QASUrfc0q/KAEmrkARM4CgZy3Ou99YgpHnAB4hI5e/tA5iQKGoNPPUbRNKefpHoCTTUefrC0PZVlLCXTdjQ9PDaOjp+Gb+1DHsSEWzbx8o9lo139+MdHQgJu+1B7+ke/ELgVb8x0dCAMZbH3tHijrTyjo6GBAmvl94FNn96mz/S20dHQARwswkGvLpFuYnuiOjoQAlLpSmv2geR35FuvXzjo6GBGYaUpb1iaaGOjoQw4FG3rWvKPUKceLdI6OgArqnVAYVH9/tBUD35fn0jo6ADwtoOrl3LV2o+kSWAwpHR0IAM2ZbkQ1bZqQSVMLtHR0AEUpr1BPr/AHiU7Q+w0eR0MCZXQ8hEJUwlL+9PzHR0AiNifD36R4lX3jo6EM9Nj4x5LleNY6OhiIqxJSKab1vBFT7EpBt6x7HQAQWkNSzWga0sxv4R5HQwArUCASH9tHR0dD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jpeg;base64,/9j/4AAQSkZJRgABAQAAAQABAAD/2wCEAAkGBhQSERUUExQWFRUWFhcXGBgYGBoZGhcfFxgYFxoaFxgaHSYgFxkjGRcaHy8gIycpLCwsGB4xNTAqNSYrLCkBCQoKDgwOGg8PGiwkHyUsLCwsLywsLCwsLCksKSwsLCwsLCosLCwsLywsLCwsKSwsLCwpLCwsLCwsKSwsKSksKf/AABEIALUBFwMBIgACEQEDEQH/xAAbAAACAwEBAQAAAAAAAAAAAAADBQIEBgABB//EAEAQAAECBAQDBgUCBQIEBwAAAAECEQADITEEEkFRBWFxBiKBkaHwEzKxwdEUQgdSYuHxI4IzcpKiFRYkNGOy0v/EABkBAAIDAQAAAAAAAAAAAAAAAAABAgMEBf/EACsRAAMAAgIBBAICAAcBAAAAAAABAgMREiExBCJBURMyYYFCUnGxwdHhM//aAAwDAQACEQMRAD8AU4uS3D8Pe6idu87Qx/h7i/8AjSibZZiR17qvok+MG7W4XLhpCUlwltn+VhmAtCLsjOyYwKNAUlJ6KIFfECM77TL11o+iy/3A7/WKxFYMSyhzdP3gc9LGKC8iBHkxTRwMDWXhDPUCCoFR1P0gIMEQrXmPrDQi0IBNRV+YflBs0V5tIT8AgeVrwaVYxB61/wARKULxFEmEUY9HjaIqESCniZDTOcR6DEGjkiDYaPcnOCSkW97xACCBVvekIkKsKknFYhIcpUiWCBSuVncVDBR1gWKkISkIAZnGUAAAdBYH77Rd4XWdiFf1Af8ASlEL8SXUYk6+CPH5K/KOMSMQWaRAYl7TYnLKA/mUB4DvfUCM/KmLUdSAHa9oddo5JIl7ZlfQN9DCmVJIeraHSm0asf6mbJ+xbw8wliDSCrlZa3B5N97RWw0lTlQbIRZjbfpE+ITSpkpJZnLGniREyIX4ev3inPml2SXg+EW5AUQz1p5NqTDKUyXLZhu1Op5wAIHUTVzy3isygqgLfbyjVTE/uQxqLN9IXz5grv4w9i0LZiFAXPusQGDL19YuoxFWILfWOBTmsw96QAUkyS4ID77dH6RYGCLF6N6eEWZgALA931jhiQmzmlwW/OggApK4e1/p9o6DzMQTf8c46ADS9p01T46nVr8oTcFLTjVnQoPZn18Icdpv+Ikf0iEvDv8A3CQzuFDzaKJfRopG84bjfjYeXNGoSTuCKKB5uDDDEocPCLshSXPlMwRNmN0WErHq8PZZeWOVPKK2iSZUmRARJcReIkz2OVrHogMyax3hN6AvG8DxERTOOUcwPpHhWTeItkkiXv0iWHVerR4bDoIglN/CF8jLExQY1iAmBr+2ivMmpFyB4jaAq4jLb500Fa8oe2/CFpLyXs43jhMG8Lv/ABOUaBYJ5V+keTOJy03KvBKjTyh+76F19jP4g3EFavh9oTL4pLCSslWUBz3TRqnSK0n+IeDUpgtbuzfDWTpWgNIkk2vAm19jrhaaTjuuZ6KUPtCyZeGXCFf+mJ3c+dfvCxcJgDMQMTIgSzAAs45OISgbqPWgAp/1QvCAsAkEjYFrbxd4qCTLcjuhROnzEAeiYqy1kk9whAoLB+caY/UzX+zPUoCnDf7XIsddxAsWBRiM39NQG301vBlS2NaPVgfSBziZevRmp1iwgQlYIMS5f36R5NRMS3epqGP12jyTiD8xO7PT0iaZilVU/L7VOkAHuEw4SXS9d/xHs3DkmpbwHpBQtWgNbv8AnSBzcQRdIb184NhoCrDFmDMLbl94nLlVFN3Z6xZkTEqT3d9bjxjjIY101uPBriACtPwxVq3I0PnrFRMkeLtDJckaMeoMDGFGze94AKpQUb9WJ9WjotHCECnpWOhiG3aI5lpVvLR6h4R4SZlmpVsfpWG3EVZkyz/8af8AtJT9oSzy1diB+frGaTXSNZwjHAcQxEoGigFf7kB1N/tUfKH8mb8yfHzj5pw3GrTikT1GomAqPI91XhlPpH0BMzLNAGoI+/2iDZJw0yR1iCpkQmk5jEJk4JSVKISkXUSwHUmKuRLQRraBoDPmhIdRYe7bmMjxX+IDq+HhEGYr+cgt4JuepYQknDG5yuYpQmEMATpqAkd0AeET/G356EqXwbtfaZAZISS1HJAFz4xX/wDN6KvMkp0YrdV6a7bAxmeF9m0TWzkqUTqS55t9oaSuzSMJjJM05fgqCgCQ4CgKAg7iHLx/XgKi/A6xHaWWmUCFKWst3UuEjmpYlhho1Yy8/tKVkla1qrVKEnIG2cuq9y5jW8R4mlSGACRQkEJFumkZabjQVhMsAklth4mzRH8+3qEWT6Z/4mUJfaJGYgSFqNWchLvQVrT8w0mdoFlASqQgEWyze83/AClNYUzMETNClkhjYP4/SHmL4nmSEpSlKArMyUgObBzdW9YdZddo04vQOv2XX/A1wOOExKUjCgrLAATCoqNf6QBuwiHEO0qpClSzgsq0Zc3+razd3LYt6xHs1xlMuYMwDpJIfV2BD6Uil/EDFy5k5E0LKjMSxQkigA30OYOx5w5yOlv5JZvRxD1rr7JyO268TNlyRhpcqUuYlM1aiVUcd1Lhg9tb6RDGYZAxK8iUpHxFUSALKaw6RnDMSgAigCgSKpJYgnkX3rDrh2OE2ZnZnUpTHmSbxNXyRiy4Pxvo32BDYQc/7QsIhsgNhEe9T+IUKMVEQajAVwVRgCx7/EACbGqJmqqS2UNSlH++8DOYWpyJjzETiJi6Fs2+xaGknhOeXnCxlY3Cg27lmjVNTrRTWDJ50KRiFA1aCd1xV9da+UTlSUlWUEPsHq1dRaCnDAGo97xJUn4K6x1P7IpTUglydjTT28FQoVyklmNm8948m4YKLingPz6wSRhgKm94ZA8VNZqsYDOS4d3fmfCkFn4egYVvRvzWkQTKcBibeEAyk5D1UH5mD4fHKFFO24gsiWVEJZyd9GizN4dMQn5Qwuw6xB5JT0yycNUtpEfjDeIKS/jrFeZJN2GXd7ddosS5qWYX1cv/AIiSpV4IVLnpngmbP76R0cVddr7WAjomRLilOlHIEf8AcSPrCjiSdN/bw3Qn6wSRwUz5mUKYgE2d7CMTtT2zeo5dGXloBBBqa9Y3eHxo+EmcoslAClHQZaKPmDCbG9kJiBmSMxvT3vCbiXC8SRkUtXwAonI7Asa01B5veK5ua+S7JD0tDHjf8SJbthUKmLNitLJGxyvmWeVPGEWJTNxihMxMx8ppKHdA5ACiOrExquG8GlJkqmIlpC1OMwDEJqABsbCjQfFcOlTJeUJAWhPzWINbh3NrRNWte3oqmUn7+0S4NgsP8F5CUhmBDd9KrnMT6HXSEHHcQlU5Et3JcltAaX1d2jsNOUglaQxqlad206g+6wVHBQkyp5WFKnEsBoALecV8vLZp/DxtJeGecJ4qjDThmLZSKmx1AzaHrD7jWPlz8NLymudRbRVFAlPIFQH0jJzZZVOmJ/alqczlAjRYufLaTKSBmSmYVUu6kgFzcsB5CI+PH0aOC5J/z/2ZBKHWzroTdRIvRhYACGCEhLGKuMBTNUADQvaz1ct4xXPFNGfp9mgaqvBqxvHjT+xhMmDxgRxGUVFxSljFnsz2Wn42eAXlyR3lqPzAbB7E8+rRvuIfBww+Fh5feAGZQGZQ/wBx1iFNR23sjXqdvjKPmazNLMgh7FbIHV1NSH/ZLg2ExSVpmzM8/k6QhtZZ/d19Lu24hgMOJRmqZTkoKVfOo3GrgXPuua4fKzT0S0q+EVEkrQPlNVO1gdAOkOLVLpaM2R3XdPoPxDs/8JUyQsZ8jHbMCxFrONohg5ISZOQ5nIDjS4IeH3Gu/OWpwvLKQkqH7mzaCxYhxEeDcQy4dCGzJUpKSD+xWYZVDYizQTXf9k7TePa+jU4pTYeUP6QYTqh3xWWcqEgWSPp/aEhVFxyga4qqW6uno/8AaLCjC7iPclq/qp/1d3725QLzofhbM8vi2YsKk+N9hrGlw/EPg4RpiFBSgQEkEXe58i0S4NwP4ZTNWEoCaMU5aHUFg56bxosekLl5A9RQi1BUuaXMVXmUV7e0a4dVPu6Pn8rGBKgTQjrQGlW6wTBYhUyZkSMwJbapsAnrDz4aEK+FKlhAbKotmLOC71BNKPpDHgfBUCe5VLStVk7EtVhQW1vBPqEn0gyy7nTFk7gc2XlKgEvUVcjn0p6QQcKJQVIBUxF6PSwBtSrw9xsqZ8bLMoRcu4bZIApVvrB8HgxKQsu4PO2vhSKb9Xe/JCfT40vBlU4VC5ZV8QBVshBB8IoIlEB399Imouc+5J86imsDlL7wBNz9PpHX5anZzFO64ov8Jk97MoUFy1noH/MaDFJSVABRNnLGnjSsAkoQQpNAkNU0qKvU7vUxBfGpYcZc1+8DQPepvXXkI5tdts60LpJIWcTwwSTQA6tz+0Z7F4TJlUzAgG/9ILeN4d43ia5j9yjkPmcnzHukUOOYxJlsUKSRkGU0NANbWBbxieJ1L6Fnxy59x5gEFbkUAZybD0qY6LeGUlLJAOVyRVyTqSRejDoI6C/U3yfHwRx+ijiuXk9Qqpg0viiZKwskAMQSXbS+1ohJI79H7oY7VvFWch35D60iyoVLTKJrRp8L2vkqDZwXG4rCrtHxBMwBEuq1EBhW5p6mMlOXLQn4YlpE3OShWQF3sNyK1gmD4XPSormrlnJmUwzM+pdqxSvTJd7Laypf+GqTiJcpIkLo1M1ahtRvzitxTFlLqzpIb53yqLigVQhXW8Bw/ZSfNQ65iUggKy5llgRQVoD/AHhajh4CiliyC1d9fB4ta4+RRPM94Ksma6gQmZWpeo9aivhHi8P8LFEMySCoaVoFX6P4mI4uaUqQAKg5v7eMNOMLRMkpmgh/3DVrE+X0iDe3v7N2OdSl9FSVLIJUUkhawokVoDS3SLeIwpVMOISxRLyIJBqBMKtG3CXs20Tws5Ck3JCC1QBmclizkJ/sImtBluUhKkKbPLWDlWObC40VcekR6TLqlte0Bj5WRYUDRbBXIh8p9SPKI4PgIUpWUJzk5hsd66H8xawU6Wsqk1ZnTm+ZjZzqRuKGh1icrMhKm+aVUE8t+X5ip7JLtdGz4bNl4XA3AUEuvQu1t70HhCXB4l3Ue8aEknKxLGpawJ9IcyMMmdI/1RkVlSSCQcpuFJ0I1B+kJpy5cvCoRdc39wLt3XWfoB1iu020jKu9md4lOVNU4AzzCyQC4H7aUH8rmkOcHjpWHlfpjKJOUKMxLKzEvUi4NByipwDDibMK1pzIDoFQACQxNQbDk94Y8K4H8WbMUHS3y75ahL9QxbpFy11pizV/hXwLOIT2lZiAFTAHAalAGIFrPB0SwtJWAllzwru2qtLNyIrF7EdmUSuHKWoFUwS1JKiSdSk5RZLjbeF/B8QBg0sGKCHGxSajzESc/P8AJKMnL2r6NPxRYS51YAeTn0MIJi4Y8YmOehP4r5Rk+O8bEoZU96YahPKzrP7U+p0i9JvpHLbS7ZY4lxZElOZRcmiUj5lHZI+9hAMBjTMKVMnOl2BS+UmhAzC7uMwZ66FoyqwVKK1qKph12/pSP2p5RrOzGGSVNOCpa0pOd3Di4JBu+/4gzxwjfyPBfK+/BpsEDNAJHfDu7mpDUOkL8bxNctWUHMa1qq+gG5YeQhgmZmBElwmzk/MNW2H1gcrDr+I6Eft+ammrxyF0dPa+AnD+FKVLQSpSUl1KUH72awzb7+EW5+BRISFpSFEOXJdR5t9oNhJcxSAkrDIUpJGagBLjwYx5P4jKkB5kxJOmw+5MT8+CCfwQ4Yv4oBWopVqf3qH83Lpp4wp7YcblyUGTJVmWoZWTUpFcyi3J76xnu0XHTMX/AKKlS0tUpDKN3Y6BoQIlmrPW6iSVK6m5i/HiXmiX4bp78IdYV1EAJIAD94gWG5uKaR7iZgSzqSljdJf+2u0IpclZLygvMNUvQc20hxw/sfNnIC8oCtXVUX0Ngb31joKnS7ejLkwxgf68v7B4vjrqzMuadSbHzo3SIjHJWgqUshq5B3R0JNT4NFrG8GmSPnQ3MF0nxBvAES6EH0AL8t4l+GWtplD9ZkT1rQaTiBVSTW3mK++ce4TCKnKGYkpQXANn5bRRTKUhbJBKVWGxOnSH+FTkTXSp2ipy4ZsWWcseCpieCqcmgOySR6u1o6GC56lJzBJZ2J+0dFTjZL8muuikgnzv4QPEbbVPj79IMEd9LaP9CfrETLzKbVRb36xeYQnD8KHzNcO/p4UBi0rCgCtAo1fW5IHOsWZeGIoGpQPyp+YD8M92abBRYbVDE+UV3Q4W2Mf1BQgqKSAOopSpHQxlUqLuQASSbfzF/DeNjiCFSVAEqzDzjESC4YO94rbRswz9lT4ZXNVNHyS8qS5Zysmw1ZokrApmTwhXdzG+YhNAXdNiS48oZ9npMpa1SZv7piVZQe8QAxbWtQ9o0/F/4cJVhjkUVTgkZXLDMGoeocVMWqW2tA8swmqMPJxPw5hlrHdzZSsal+7qwL8qw8wXEgpDliUkJAOxJd92Ihv2X7DS5slf6lKw6inIVEEVqSQfm5vGd7Sdnp2AnpS6Z0pbhBLBZA/nFHI/mHK1oTh65F2P1E8uBexmDLhaQQoAEZbEbF+kGwU1M7PupIcbEUI9IpcM4oAkO4WCAQa0L6Hm0XxICZoWlrhzZwt2B0dxeKH2a2tF9fxp+CMtMtKlMUglbO3drS9LcozeJV8FgpKkLUlgKApWC7HXK1XEOpmMXh5iimqSy8u/Mc7ecX+NTZOOkIyDvBSO8UKYOQGValfvBD77MVpw9oX4bjUrDyUoyuoBu+W7xuW5ww7AcalzJ89KVunKjKdFEZs2V/mZxaFnEf4PImKK0Te+R+5AI8MttYf9neyyJMoy5qTSoUgkEkhswUO8kgGlm8YczC72VW20zH9suOKGJn4crX8Iqlmh7oIS6gdRUppuDHvBpQSFoKswmgqBJep59a+MUsRwYoWtJQoJSpQdT98ZiApyNq6wBEiZIKSHKAcwDuQLHKelWO0De+kbceNStjXiXHyyZYrMYZtk7lXN3Ya8hCjD8OCiokkKNybqPNrxoMZw6VMyz8oUkitxzuGIEaPhfAJZliZJyjNUBXzAijPqx1EFW/gyPFMb2hLwTAowctc6YApZByuASkbDmT9hFrt3h/1GClz0OkpCVd0sWUKhxpUFuUZvtCrEonAYlGRD91i6TzCtS2hZto2XZhIncPmSzUAqSOQIcfWEnSrb7IOE50uj5phOIz0BhNNP5q/RouS+1OJFM8vqUn/9RRXJ/wBREupKl5W3bTzhxjOCqRLdcpSFC+qTtUUB67xqyxPlSV+jxK//AKV/RWwfFZqnC55SCXNBegLNUUgXxzVJU6Sbqr0LmoimtfsQKZjGJSxzN8rF/JnEVSv8qOnUYsXlm14P2f8AiSUqnFISpJysHUz3fQ+NovyeE4OWO7LKzf5nrvqLc9IZCUDhpAoGloNv6Q/1MVJXEzRMqRY3U252qLne8SqXNds5qyvIm1/uTkkBP+nIyjp/l/SIj4hoqdkVYAAKI8A99rxdzTllTS0pD0LuerkekDwXZgpVnKjmZqPqXpWF+Nv7I8kjHccGIQpSZsxRcFnASFB7swJFNYWLmaO3jH1FXZuUo5lpCjZ1Vgx4BKZvhobYpDfSNkvS0zHWJt7PnnCMKpSqJKjpz3MdjsQVqADMLm1tPGHnG+C/p2VLcJNDWofblGdwkxJUSXIzF2u9gzxkztnQwSkkkWErZL0IJqk1PUD36R0W5slSqCWf6bNpdi9n2FI6MfFGvmAkfOnqB50gWIwk1wUZwxVVN36bN9Y5ZNGu/wB400+WZSJYSpIKyc5KXcs9KiNtPXSOdC72xZw/GS0yicRNGZILgULaOdVdIa4fBpVISqSaEBRQb2sTeh9RGaxnCpiSpQBmJJKiG7wdyaD5h0ttAeE8TMhWeWXS9UvQ/gxS/wCTSomu5NbgJLvmISbhN20rGOloKFLRmstSfAH0jXq4rJngFKgiaP2r7pO4ex1tGV4isfqVMlQCtwzKsRzs/Qwa6Y8b43p/JLg2MTKxICqZ2ylnY1HhcR9A/wDElAfMD1H4j57xDhfxkhSKEVAF6Vo9Xo7xf4J2lztLmnLMF9lDdPujxCnS90iuE32aZGJXKXnTV/mG/PqIW9qpf6hOdCsyklxuC1UnZ/xDaSoFnZmt78I8mcNQq4rS0Q5PWhLSe0YXOlYGcFCzQEi+4L0VE5kxctACksx+YWIuHbnGym8GSZZQQFSzdKhmAO41SeYIhbh+xcwpPw1haQSyZlCNgFC46xaqVdfJpnMl+xQ4yp5MucKgAEsbhq+hjuzqZgmrAYyFJBLl6kUSnc6HSkMJPB5qZE2TNlkMHRZQINw6fdIucISmTJQMv7QBpU+/rCfs8iulU9C+UjEyldyepKdEqTnblmJBPjD3C9ppqWC8i7aM/m8W8Jw1Kw5qedh0/vAZ/CUNUANa32vFfu1szvTemE/82yAWmy1JJ2SSPMAjzaIT5GDn3QnqO6fMMYEjBhAAuC+kBnYQEu3vaB0xrp9CHD4iVKmrkhRVKUpQQSCwYsU5jRRfUdIo4yXicKoqkzT8M94IWMyObaoPQtyhvxHAhSSNPdtoBwziCVf+mml1ZSQVagU8x+InFpvwW17503p/Yw7P9pEY9P6bES2mFBJBqlQDB0q8eREXeA8P/Syp6SSQFln2YM/OMxJwS8LPQsE1zKAAqxGViDYE+NIbcR4yTJWnJMJmVpLV3RQF1MzsGpFlwuWpM0OlPvMUEEzM4OWYhYWlV2IU9QaEVtDvFds5i8OUTpeZeUgFITkU9iaukDobU5JpWGmKU66B2YXGtRvGq7PdmiofHWDkS2RKv3F7nYDTnG1amezFzbyPiA7B9k1y2nz05ph+RDUQ+qif3N5dY0HEOyQnzfizKd3Kw2d6m5jQcNx0pXdC0lWwNmr5NFuYUuzjo8QlLyi+266rsTyODpCQmpCQAHOgi0jApFhB1TIDPxiUh1FgPfjE9i0TEoRCXOSoApIILsRypGc41xqZkKVJyZwcoINQ9SVPtoN4zuA4kUqTLUpgHKSS+VRP7WDpfX2IoeZL4LFHR9GzxFU0RnE8fAT31AEXNn5wqx3b6Qj9+Y2ZIKvpF8+5bRVVJeR32txSRhphLUST5RgeAzErl5qOSrMLM1wdizecR4zxybiilJSZcp3ykutbVDgUSl63emkLThlylZ5Qf+ZO7ajm1K7QsuLlP8kMfqFN/wAGynYsFCasSlns1R9WtvHQhkcU+K5AIVqwL/7ksfNo8jm/jpHSVy1tF5EvNNQB/Mkeohh2j4vLE1KCp8oLgDNU79A8LJ2JKKpoQQx2ejjnWKEzDDSNbeqTM+PHzlpjP9YZgBExRAP8xS3r9Yp4rhQJK0qUhbuS5U5/qBv1oYphBSXBIOhFfrcQy4fPK0sT3hf+3neNEWqWmZM2G8L5J9FFc6aj/iIzjdHe803HrGv4f2UTlBmA1AOWrJ1H+4H7xU4NhQuclxY5j/tb7kRuUywQ/k8Zcyma1JpxZruPcIR2alMwT/3Fvr6QmxHYcZgoKJawI9N28o24SBv9vbRxAawvFOyzkzDowOLlKFEzZY3Uy09KMsc6GGA40wAUCg86eto1Iw4NqRCbw4EFwCPCvWIOd9oFX2J8Fx0HUN7tDBHFZdCFlKuQd9jFfEdmpJrkAJ1S6SNqiMZx3BDCKBmTJypZLPmqOSsoFGesSSoTcs1/Ee1SglkEqUSye6AXejNGfGAnrxCEJUk5U99SlEFKlEqKQz5klgBsxrpC6b2ywaXMgMpmH7jZql6P1AifBuNrSoLZB7+ZQepDFOXNYUJL7w6TX7Esc8u4RqF46fLSD8FZFnSU6b94MIGmdiF2lNzK0fYmGuG7dYFYZShLUdF9z60PgYv4cYSYMyJiSDqlYI80mD8a+GR56fuRnP0+JP7R4KEdNwGKykhALVICg56CNSjhyT8i6bhQP1gh4fMYgLTUM7A/cRD8TJPJJ8nV2qStXwkuqaaZGLvtlZzaG2B/h5MxKxMxQEtAylKbro5L6J9ekbLhPZVOHmKmmZnWq6lJRsB+0DaDcWxCRLU8/LS4ygj0i1SsfaKuTvpi7GTMNhAMyglhr3lHQVLkwql9upK5gQiXOXzTLJHQnTxi1JxmCRICpmX4hcqUv5j1e4aFa+3uHqnDoVNNmloo+2YskecTSb+NjpqV50OsdhZcxSJk2WAkXS9VbBQFCx0eFvFeLTZ/dlDJLYDK4FBqaMCdKmDT5cyYUuW7rtoNfHZ4qYiayWVXKSAA6hZvdRGW8rp8V4LZxpe4WSMImVnM4KD9bWfY2tHmElLWHlIyPY5gkUo+an0IrEMVilrTkRJUCLnKQK6VAZ6dYv8ADuATqJLgANe1KkPz2g0TLKsRi5LBTLYO4ZQUOVb9IjL46JigqYodwg5LF91E2Deu8WcX2RCR86t7nWwIF28IVYjgaSXSKJoQcwzat/UXHkTyg/JS62xcZfZT4txlZnGYQ+b5WFAKdzwP15w14JgFKmFc1IUcvygDugsw5H1hxhuzzhCk5UJytmd1Ftn+X7eEKOPdq5WHSrD4UfFm6muVL/umL0HK59YtnlfUld3ErbM72olyps5UpCB8NISo7BRcsBuzE+EACAE5EpAAYN+0+FoFgpJA7ynUolRV/Mo1JI2+0M5aA1K8o6cTwlScm6506FpRUDKabafnSLKZbgk0G2/P3tBxLAFaWO+9BvBAoGhqL+9omQFE3haVaOeX2jobKRRwlwL/AEv4x0A9lnhuAE34gNsjeJLgjyhRiJmWYUKDEMDo7aw+4EWUU7h/WKnaLhrrD0JFDsR9b1G0c/XK9HVnJwnkKUYYlnixLwWr5SLH6wCVOKSELYFr6Ebj8aQ3mJBSDuIi9yzYqnJPXgP2bxqfiETKFmBBbNXQ/aNaJoNlnxD8owaJIzMbGCYjHTpDFIVMS9gQCkeNxEL3dbKHjWNdeDcCYti2U63Z/OPf1RB7yVDejt4iMbK7XtRSVJ6pUftDLCdp0q+Vb/XyiuoqfJBXL8GrkYxB1rYtFlNXYg1qNevveM3L4mFmyVcjfwOsXZE8X7w5gvXmC7QlX2DlfA1xAZLn/PN4xnaOYlYUkF8pT1qbdY0U/iXdZ3J5W19tGR43NBZALkr+IaWbujo6v/qYtju1oqydQ9i9GGGopF/h/ZOXMGbJLQN/lJ8QzwD4LtU8/C3SNLlCEJFHLJJ0SGLAbBxGr1FtJJGf00bbYvlcDkodMoPT5q3fStOsP8JgAEgN4WbyizheHMkFmBraLIAELFh8OjReTXUlOfwhKwwKkn+ZClJV4EGMhxzhuOw6hlx04y1fKSJajTcqTtH0CUloR9p1BeVFy73ZqEV84vcyu9FPvvpMw+FkYiYsmbiZ8xIdwpbJf/lQAPrFmbLCW7g3cgDx1pD5PDglNqf0lmhJ2klCVlIqFp9dQNxanOMdbp70dPGpxriUcZMExpdRQPyDgkv0p4xMYRKQSBYAPrT1iPC5OYlSqLo42YZQPSvN4ZDCkkJ1Uco0FQa+cadcMb/0OVeT8uVfWzSYFMwSwAxzBs1Tluq2tDApXBggZSvl3zU11IF4PhvjJSECWQ3P76xaOECRmWoPy0jjS0dN+RfOw6EgE95YLAB2ISaKpa9Iv4OWurOKAAKTSnSvKFXGOPys6UOACpL1qxIcPpDE9p8IACiaBTU1HIgl3paLeDr3JdFTypdfJfTLmF8wT4A+rmKmOkBPeJBUxrt08PrCzF9uJNhMCyNEOs+SXbxjMcX7UTMR3EAoSXBJYqV0CaIFbuT0ic4LvrWiqs0z8lbiPGJ0xSpcqeUSHKWSmrj5mWaMSdjAMLhUIACaVfck6lRNzzguDwiiGegqNg7AsPAeQiwnhigxUY6uOFC0jn3bt7YI4J7Nz99I9w/dLG+kXJaGNenTzjwyXF+m9YmQATRlsxfTU9REDPSz+D7cjBJ0rKAXtZx4wCfLrQgpLVDCtDb0hgTTOYMHf0MdHomBmyuHsfK9I8gAv8IxQlTM+XOASGF2bK9eYePeM8TOIWGRlSklnFVPqdPCBuaANQCzNescgE6vr40ivgt7LHkrTRWXhQsAUepB2O4/EQlKKWQu+h0P99xDISmAow2jydhgU5SH5vyp4wXConhz1jf8EJSUmvv/ADBkp0NoUZVSl1qkmho3RQ0+hh5KmBgH+bR/frGOp09M683NrclKfw9qpqNtun4iniMMlRsktq1dfTyjQJUAC2lvvCrEpzMRLIOY5m1DX8NeUXxTXTMWfAnup8lCVgSPkUsFrZiR5KcRaROxCD84UNlJ05lJH0gkiWVGg97RZTIbTTW3hFjxy/KMKul4ZVXxmeUkBCLs4zGn9IJbzjpGAeqlEk1L3PjbyiyZTnbpHoSxp78IJiZ8IKuq8kEABxrFudxxDISXDZUnulnDtccxrpASly+sDnywqh1vzd6RHJjVk8WR42fQ8GxlpILgpDGC/pyYweA4tOwwyS1pUjRKwS3RQILdX6wbFdocUsNny75EhPq5PkRFk+NMdWt7RqeI4r4SbjMaJH3a5AFYy07DKUorBKquTr16coXygpKgsEqU9XJOZ6EFRqzGHEpbo7pYEF7FrkiK8k8jX6XIlt/JVmYv4YvQ84z8qcZ8wKVWXLJyA61fyH16R7icV8ZWRL37x0A2/wCYm3jDmTw2WJYKVAF2ykUSBQEH01ivDHyw9Zm17F/YNcsJAKQbVBYeR1DQGcVEMC1ee+hFQ28FWkgh+8DY/wB4gpMaTnIsYfjU1KMr5ikM5PPWm0UMbi500stZA2T3R5u5g8tIYu/L3tEUynJEULBjXei15rfyUv0QALpB9X3fygKuEAkKIrR/teHaJDCztreBrkmpBfkW+njF5ULJeFQ/s35axbkYQAuzkhnbT2I9yqDiwO/un+I9kTqHq1fzAAWTICGAF6mt+m3SCKqNfG8RNREJijpVoAJzpiSwFCBXR7Ee6xGeAS5vroxDV2LwMJ7zmhHPcdfCJKO48YkRIFT/AJvEPgObjmP8RMo2bzgCsRvf23jAMHPwtS9BuH38Y6BTMGpYfMQXpuKMXA0joBDBUlyzsxL66R7KlbX84Ktk0TTcxFEytNLmEMliEsAp3H0f7R5MSdG+kGK94GV5i2X3uIQEFSsw63BrFKZhVoOZHfSP2mpptuOR9YZlIagL61p4DSJJUNNoVSqWmWY8lY3uSlhuL51FKR15Pd6WixMXnGVDEfuUNRQ5R435R5PwwXQgEizgN7pBQWNABtEZjiXZPUO/jROVNAsA8RXM96REgl67WP13gTqdzbnblEzKSSujN1YR6qXU17vr5xaSGS7jzD7wAzHLEjpSAZGWQbf5ic2TlsPofp9oHNQ9mDG1vCPQym9LQAeEEm39oKABXf2I7IRfpEfhn5m192tAASafOkUp2HCyXBqGu1ObXEWZo8fCPEDWENMoowqUMAlg9hR4aY+eFhICUJCRoCH1rU9PCBqIYMAIGpGVjAI6QlnOY8hSnSLWKTlAIWCdmO9i9zFcFqqudPtE5uHUUFSdDZx6iGAL9Y9FJB8PxBEzE6JbxiskknaCIcHpCAsFRFiBqKvHqC5BU29m93gCpTj349I9QUiqnIrq3SpB1aGIYYhAUGTV/TwNIT/oSk0Yv+Nt4tJm6O/26RFdDq9eviIYEJUpjVzyqP8AESVQs40984kvEAioq92tasDXKKtXelDb8QASUrfc0q/KAEmrkARM4CgZy3Ou99YgpHnAB4hI5e/tA5iQKGoNPPUbRNKefpHoCTTUefrC0PZVlLCXTdjQ9PDaOjp+Gb+1DHsSEWzbx8o9lo139+MdHQgJu+1B7+ke/ELgVb8x0dCAMZbH3tHijrTyjo6GBAmvl94FNn96mz/S20dHQARwswkGvLpFuYnuiOjoQAlLpSmv2geR35FuvXzjo6GBGYaUpb1iaaGOjoQw4FG3rWvKPUKceLdI6OgArqnVAYVH9/tBUD35fn0jo6ADwtoOrl3LV2o+kSWAwpHR0IAM2ZbkQ1bZqQSVMLtHR0AEUpr1BPr/AHiU7Q+w0eR0MCZXQ8hEJUwlL+9PzHR0AiNifD36R4lX3jo6EM9Nj4x5LleNY6OhiIqxJSKab1vBFT7EpBt6x7HQAQWkNSzWga0sxv4R5HQwArUCASH9tHR0dDA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data:image/jpeg;base64,/9j/4AAQSkZJRgABAQAAAQABAAD/2wCEAAkGBhQSERUUExQWFRUWFhcXGBgYGBoZGhcfFxgYFxoaFxgaHSYgFxkjGRcaHy8gIycpLCwsGB4xNTAqNSYrLCkBCQoKDgwOGg8PGiwkHyUsLCwsLywsLCwsLCksKSwsLCwsLCosLCwsLywsLCwsKSwsLCwpLCwsLCwsKSwsKSksKf/AABEIALUBFwMBIgACEQEDEQH/xAAbAAACAwEBAQAAAAAAAAAAAAADBQIEBgABB//EAEAQAAECBAQDBgUCBQIEBwAAAAECEQADITEEEkFRBWFxBiKBkaHwEzKxwdEUQgdSYuHxI4IzcpKiFRYkNGOy0v/EABkBAAIDAQAAAAAAAAAAAAAAAAABAgMEBf/EACsRAAMAAgIBBAICAAcBAAAAAAABAgMREiExBCJBURMyYYFCUnGxwdHhM//aAAwDAQACEQMRAD8AU4uS3D8Pe6idu87Qx/h7i/8AjSibZZiR17qvok+MG7W4XLhpCUlwltn+VhmAtCLsjOyYwKNAUlJ6KIFfECM77TL11o+iy/3A7/WKxFYMSyhzdP3gc9LGKC8iBHkxTRwMDWXhDPUCCoFR1P0gIMEQrXmPrDQi0IBNRV+YflBs0V5tIT8AgeVrwaVYxB61/wARKULxFEmEUY9HjaIqESCniZDTOcR6DEGjkiDYaPcnOCSkW97xACCBVvekIkKsKknFYhIcpUiWCBSuVncVDBR1gWKkISkIAZnGUAAAdBYH77Rd4XWdiFf1Af8ASlEL8SXUYk6+CPH5K/KOMSMQWaRAYl7TYnLKA/mUB4DvfUCM/KmLUdSAHa9oddo5JIl7ZlfQN9DCmVJIeraHSm0asf6mbJ+xbw8wliDSCrlZa3B5N97RWw0lTlQbIRZjbfpE+ITSpkpJZnLGniREyIX4ev3inPml2SXg+EW5AUQz1p5NqTDKUyXLZhu1Op5wAIHUTVzy3isygqgLfbyjVTE/uQxqLN9IXz5grv4w9i0LZiFAXPusQGDL19YuoxFWILfWOBTmsw96QAUkyS4ID77dH6RYGCLF6N6eEWZgALA931jhiQmzmlwW/OggApK4e1/p9o6DzMQTf8c46ADS9p01T46nVr8oTcFLTjVnQoPZn18Icdpv+Ikf0iEvDv8A3CQzuFDzaKJfRopG84bjfjYeXNGoSTuCKKB5uDDDEocPCLshSXPlMwRNmN0WErHq8PZZeWOVPKK2iSZUmRARJcReIkz2OVrHogMyax3hN6AvG8DxERTOOUcwPpHhWTeItkkiXv0iWHVerR4bDoIglN/CF8jLExQY1iAmBr+2ivMmpFyB4jaAq4jLb500Fa8oe2/CFpLyXs43jhMG8Lv/ABOUaBYJ5V+keTOJy03KvBKjTyh+76F19jP4g3EFavh9oTL4pLCSslWUBz3TRqnSK0n+IeDUpgtbuzfDWTpWgNIkk2vAm19jrhaaTjuuZ6KUPtCyZeGXCFf+mJ3c+dfvCxcJgDMQMTIgSzAAs45OISgbqPWgAp/1QvCAsAkEjYFrbxd4qCTLcjuhROnzEAeiYqy1kk9whAoLB+caY/UzX+zPUoCnDf7XIsddxAsWBRiM39NQG301vBlS2NaPVgfSBziZevRmp1iwgQlYIMS5f36R5NRMS3epqGP12jyTiD8xO7PT0iaZilVU/L7VOkAHuEw4SXS9d/xHs3DkmpbwHpBQtWgNbv8AnSBzcQRdIb184NhoCrDFmDMLbl94nLlVFN3Z6xZkTEqT3d9bjxjjIY101uPBriACtPwxVq3I0PnrFRMkeLtDJckaMeoMDGFGze94AKpQUb9WJ9WjotHCECnpWOhiG3aI5lpVvLR6h4R4SZlmpVsfpWG3EVZkyz/8af8AtJT9oSzy1diB+frGaTXSNZwjHAcQxEoGigFf7kB1N/tUfKH8mb8yfHzj5pw3GrTikT1GomAqPI91XhlPpH0BMzLNAGoI+/2iDZJw0yR1iCpkQmk5jEJk4JSVKISkXUSwHUmKuRLQRraBoDPmhIdRYe7bmMjxX+IDq+HhEGYr+cgt4JuepYQknDG5yuYpQmEMATpqAkd0AeET/G356EqXwbtfaZAZISS1HJAFz4xX/wDN6KvMkp0YrdV6a7bAxmeF9m0TWzkqUTqS55t9oaSuzSMJjJM05fgqCgCQ4CgKAg7iHLx/XgKi/A6xHaWWmUCFKWst3UuEjmpYlhho1Yy8/tKVkla1qrVKEnIG2cuq9y5jW8R4mlSGACRQkEJFumkZabjQVhMsAklth4mzRH8+3qEWT6Z/4mUJfaJGYgSFqNWchLvQVrT8w0mdoFlASqQgEWyze83/AClNYUzMETNClkhjYP4/SHmL4nmSEpSlKArMyUgObBzdW9YdZddo04vQOv2XX/A1wOOExKUjCgrLAATCoqNf6QBuwiHEO0qpClSzgsq0Zc3+razd3LYt6xHs1xlMuYMwDpJIfV2BD6Uil/EDFy5k5E0LKjMSxQkigA30OYOx5w5yOlv5JZvRxD1rr7JyO268TNlyRhpcqUuYlM1aiVUcd1Lhg9tb6RDGYZAxK8iUpHxFUSALKaw6RnDMSgAigCgSKpJYgnkX3rDrh2OE2ZnZnUpTHmSbxNXyRiy4Pxvo32BDYQc/7QsIhsgNhEe9T+IUKMVEQajAVwVRgCx7/EACbGqJmqqS2UNSlH++8DOYWpyJjzETiJi6Fs2+xaGknhOeXnCxlY3Cg27lmjVNTrRTWDJ50KRiFA1aCd1xV9da+UTlSUlWUEPsHq1dRaCnDAGo97xJUn4K6x1P7IpTUglydjTT28FQoVyklmNm8948m4YKLingPz6wSRhgKm94ZA8VNZqsYDOS4d3fmfCkFn4egYVvRvzWkQTKcBibeEAyk5D1UH5mD4fHKFFO24gsiWVEJZyd9GizN4dMQn5Qwuw6xB5JT0yycNUtpEfjDeIKS/jrFeZJN2GXd7ddosS5qWYX1cv/AIiSpV4IVLnpngmbP76R0cVddr7WAjomRLilOlHIEf8AcSPrCjiSdN/bw3Qn6wSRwUz5mUKYgE2d7CMTtT2zeo5dGXloBBBqa9Y3eHxo+EmcoslAClHQZaKPmDCbG9kJiBmSMxvT3vCbiXC8SRkUtXwAonI7Asa01B5veK5ua+S7JD0tDHjf8SJbthUKmLNitLJGxyvmWeVPGEWJTNxihMxMx8ppKHdA5ACiOrExquG8GlJkqmIlpC1OMwDEJqABsbCjQfFcOlTJeUJAWhPzWINbh3NrRNWte3oqmUn7+0S4NgsP8F5CUhmBDd9KrnMT6HXSEHHcQlU5Et3JcltAaX1d2jsNOUglaQxqlad206g+6wVHBQkyp5WFKnEsBoALecV8vLZp/DxtJeGecJ4qjDThmLZSKmx1AzaHrD7jWPlz8NLymudRbRVFAlPIFQH0jJzZZVOmJ/alqczlAjRYufLaTKSBmSmYVUu6kgFzcsB5CI+PH0aOC5J/z/2ZBKHWzroTdRIvRhYACGCEhLGKuMBTNUADQvaz1ct4xXPFNGfp9mgaqvBqxvHjT+xhMmDxgRxGUVFxSljFnsz2Wn42eAXlyR3lqPzAbB7E8+rRvuIfBww+Fh5feAGZQGZQ/wBx1iFNR23sjXqdvjKPmazNLMgh7FbIHV1NSH/ZLg2ExSVpmzM8/k6QhtZZ/d19Lu24hgMOJRmqZTkoKVfOo3GrgXPuua4fKzT0S0q+EVEkrQPlNVO1gdAOkOLVLpaM2R3XdPoPxDs/8JUyQsZ8jHbMCxFrONohg5ISZOQ5nIDjS4IeH3Gu/OWpwvLKQkqH7mzaCxYhxEeDcQy4dCGzJUpKSD+xWYZVDYizQTXf9k7TePa+jU4pTYeUP6QYTqh3xWWcqEgWSPp/aEhVFxyga4qqW6uno/8AaLCjC7iPclq/qp/1d3725QLzofhbM8vi2YsKk+N9hrGlw/EPg4RpiFBSgQEkEXe58i0S4NwP4ZTNWEoCaMU5aHUFg56bxosekLl5A9RQi1BUuaXMVXmUV7e0a4dVPu6Pn8rGBKgTQjrQGlW6wTBYhUyZkSMwJbapsAnrDz4aEK+FKlhAbKotmLOC71BNKPpDHgfBUCe5VLStVk7EtVhQW1vBPqEn0gyy7nTFk7gc2XlKgEvUVcjn0p6QQcKJQVIBUxF6PSwBtSrw9xsqZ8bLMoRcu4bZIApVvrB8HgxKQsu4PO2vhSKb9Xe/JCfT40vBlU4VC5ZV8QBVshBB8IoIlEB399Imouc+5J86imsDlL7wBNz9PpHX5anZzFO64ov8Jk97MoUFy1noH/MaDFJSVABRNnLGnjSsAkoQQpNAkNU0qKvU7vUxBfGpYcZc1+8DQPepvXXkI5tdts60LpJIWcTwwSTQA6tz+0Z7F4TJlUzAgG/9ILeN4d43ia5j9yjkPmcnzHukUOOYxJlsUKSRkGU0NANbWBbxieJ1L6Fnxy59x5gEFbkUAZybD0qY6LeGUlLJAOVyRVyTqSRejDoI6C/U3yfHwRx+ijiuXk9Qqpg0viiZKwskAMQSXbS+1ohJI79H7oY7VvFWch35D60iyoVLTKJrRp8L2vkqDZwXG4rCrtHxBMwBEuq1EBhW5p6mMlOXLQn4YlpE3OShWQF3sNyK1gmD4XPSormrlnJmUwzM+pdqxSvTJd7Laypf+GqTiJcpIkLo1M1ahtRvzitxTFlLqzpIb53yqLigVQhXW8Bw/ZSfNQ65iUggKy5llgRQVoD/AHhajh4CiliyC1d9fB4ta4+RRPM94Ksma6gQmZWpeo9aivhHi8P8LFEMySCoaVoFX6P4mI4uaUqQAKg5v7eMNOMLRMkpmgh/3DVrE+X0iDe3v7N2OdSl9FSVLIJUUkhawokVoDS3SLeIwpVMOISxRLyIJBqBMKtG3CXs20Tws5Ck3JCC1QBmclizkJ/sImtBluUhKkKbPLWDlWObC40VcekR6TLqlte0Bj5WRYUDRbBXIh8p9SPKI4PgIUpWUJzk5hsd66H8xawU6Wsqk1ZnTm+ZjZzqRuKGh1icrMhKm+aVUE8t+X5ip7JLtdGz4bNl4XA3AUEuvQu1t70HhCXB4l3Ue8aEknKxLGpawJ9IcyMMmdI/1RkVlSSCQcpuFJ0I1B+kJpy5cvCoRdc39wLt3XWfoB1iu020jKu9md4lOVNU4AzzCyQC4H7aUH8rmkOcHjpWHlfpjKJOUKMxLKzEvUi4NByipwDDibMK1pzIDoFQACQxNQbDk94Y8K4H8WbMUHS3y75ahL9QxbpFy11pizV/hXwLOIT2lZiAFTAHAalAGIFrPB0SwtJWAllzwru2qtLNyIrF7EdmUSuHKWoFUwS1JKiSdSk5RZLjbeF/B8QBg0sGKCHGxSajzESc/P8AJKMnL2r6NPxRYS51YAeTn0MIJi4Y8YmOehP4r5Rk+O8bEoZU96YahPKzrP7U+p0i9JvpHLbS7ZY4lxZElOZRcmiUj5lHZI+9hAMBjTMKVMnOl2BS+UmhAzC7uMwZ66FoyqwVKK1qKph12/pSP2p5RrOzGGSVNOCpa0pOd3Di4JBu+/4gzxwjfyPBfK+/BpsEDNAJHfDu7mpDUOkL8bxNctWUHMa1qq+gG5YeQhgmZmBElwmzk/MNW2H1gcrDr+I6Eft+ammrxyF0dPa+AnD+FKVLQSpSUl1KUH72awzb7+EW5+BRISFpSFEOXJdR5t9oNhJcxSAkrDIUpJGagBLjwYx5P4jKkB5kxJOmw+5MT8+CCfwQ4Yv4oBWopVqf3qH83Lpp4wp7YcblyUGTJVmWoZWTUpFcyi3J76xnu0XHTMX/AKKlS0tUpDKN3Y6BoQIlmrPW6iSVK6m5i/HiXmiX4bp78IdYV1EAJIAD94gWG5uKaR7iZgSzqSljdJf+2u0IpclZLygvMNUvQc20hxw/sfNnIC8oCtXVUX0Ngb31joKnS7ejLkwxgf68v7B4vjrqzMuadSbHzo3SIjHJWgqUshq5B3R0JNT4NFrG8GmSPnQ3MF0nxBvAES6EH0AL8t4l+GWtplD9ZkT1rQaTiBVSTW3mK++ce4TCKnKGYkpQXANn5bRRTKUhbJBKVWGxOnSH+FTkTXSp2ipy4ZsWWcseCpieCqcmgOySR6u1o6GC56lJzBJZ2J+0dFTjZL8muuikgnzv4QPEbbVPj79IMEd9LaP9CfrETLzKbVRb36xeYQnD8KHzNcO/p4UBi0rCgCtAo1fW5IHOsWZeGIoGpQPyp+YD8M92abBRYbVDE+UV3Q4W2Mf1BQgqKSAOopSpHQxlUqLuQASSbfzF/DeNjiCFSVAEqzDzjESC4YO94rbRswz9lT4ZXNVNHyS8qS5Zysmw1ZokrApmTwhXdzG+YhNAXdNiS48oZ9npMpa1SZv7piVZQe8QAxbWtQ9o0/F/4cJVhjkUVTgkZXLDMGoeocVMWqW2tA8swmqMPJxPw5hlrHdzZSsal+7qwL8qw8wXEgpDliUkJAOxJd92Ihv2X7DS5slf6lKw6inIVEEVqSQfm5vGd7Sdnp2AnpS6Z0pbhBLBZA/nFHI/mHK1oTh65F2P1E8uBexmDLhaQQoAEZbEbF+kGwU1M7PupIcbEUI9IpcM4oAkO4WCAQa0L6Hm0XxICZoWlrhzZwt2B0dxeKH2a2tF9fxp+CMtMtKlMUglbO3drS9LcozeJV8FgpKkLUlgKApWC7HXK1XEOpmMXh5iimqSy8u/Mc7ecX+NTZOOkIyDvBSO8UKYOQGValfvBD77MVpw9oX4bjUrDyUoyuoBu+W7xuW5ww7AcalzJ89KVunKjKdFEZs2V/mZxaFnEf4PImKK0Te+R+5AI8MttYf9neyyJMoy5qTSoUgkEkhswUO8kgGlm8YczC72VW20zH9suOKGJn4crX8Iqlmh7oIS6gdRUppuDHvBpQSFoKswmgqBJep59a+MUsRwYoWtJQoJSpQdT98ZiApyNq6wBEiZIKSHKAcwDuQLHKelWO0De+kbceNStjXiXHyyZYrMYZtk7lXN3Ya8hCjD8OCiokkKNybqPNrxoMZw6VMyz8oUkitxzuGIEaPhfAJZliZJyjNUBXzAijPqx1EFW/gyPFMb2hLwTAowctc6YApZByuASkbDmT9hFrt3h/1GClz0OkpCVd0sWUKhxpUFuUZvtCrEonAYlGRD91i6TzCtS2hZto2XZhIncPmSzUAqSOQIcfWEnSrb7IOE50uj5phOIz0BhNNP5q/RouS+1OJFM8vqUn/9RRXJ/wBREupKl5W3bTzhxjOCqRLdcpSFC+qTtUUB67xqyxPlSV+jxK//AKV/RWwfFZqnC55SCXNBegLNUUgXxzVJU6Sbqr0LmoimtfsQKZjGJSxzN8rF/JnEVSv8qOnUYsXlm14P2f8AiSUqnFISpJysHUz3fQ+NovyeE4OWO7LKzf5nrvqLc9IZCUDhpAoGloNv6Q/1MVJXEzRMqRY3U252qLne8SqXNds5qyvIm1/uTkkBP+nIyjp/l/SIj4hoqdkVYAAKI8A99rxdzTllTS0pD0LuerkekDwXZgpVnKjmZqPqXpWF+Nv7I8kjHccGIQpSZsxRcFnASFB7swJFNYWLmaO3jH1FXZuUo5lpCjZ1Vgx4BKZvhobYpDfSNkvS0zHWJt7PnnCMKpSqJKjpz3MdjsQVqADMLm1tPGHnG+C/p2VLcJNDWofblGdwkxJUSXIzF2u9gzxkztnQwSkkkWErZL0IJqk1PUD36R0W5slSqCWf6bNpdi9n2FI6MfFGvmAkfOnqB50gWIwk1wUZwxVVN36bN9Y5ZNGu/wB400+WZSJYSpIKyc5KXcs9KiNtPXSOdC72xZw/GS0yicRNGZILgULaOdVdIa4fBpVISqSaEBRQb2sTeh9RGaxnCpiSpQBmJJKiG7wdyaD5h0ttAeE8TMhWeWXS9UvQ/gxS/wCTSomu5NbgJLvmISbhN20rGOloKFLRmstSfAH0jXq4rJngFKgiaP2r7pO4ex1tGV4isfqVMlQCtwzKsRzs/Qwa6Y8b43p/JLg2MTKxICqZ2ylnY1HhcR9A/wDElAfMD1H4j57xDhfxkhSKEVAF6Vo9Xo7xf4J2lztLmnLMF9lDdPujxCnS90iuE32aZGJXKXnTV/mG/PqIW9qpf6hOdCsyklxuC1UnZ/xDaSoFnZmt78I8mcNQq4rS0Q5PWhLSe0YXOlYGcFCzQEi+4L0VE5kxctACksx+YWIuHbnGym8GSZZQQFSzdKhmAO41SeYIhbh+xcwpPw1haQSyZlCNgFC46xaqVdfJpnMl+xQ4yp5MucKgAEsbhq+hjuzqZgmrAYyFJBLl6kUSnc6HSkMJPB5qZE2TNlkMHRZQINw6fdIucISmTJQMv7QBpU+/rCfs8iulU9C+UjEyldyepKdEqTnblmJBPjD3C9ppqWC8i7aM/m8W8Jw1Kw5qedh0/vAZ/CUNUANa32vFfu1szvTemE/82yAWmy1JJ2SSPMAjzaIT5GDn3QnqO6fMMYEjBhAAuC+kBnYQEu3vaB0xrp9CHD4iVKmrkhRVKUpQQSCwYsU5jRRfUdIo4yXicKoqkzT8M94IWMyObaoPQtyhvxHAhSSNPdtoBwziCVf+mml1ZSQVagU8x+InFpvwW17503p/Yw7P9pEY9P6bES2mFBJBqlQDB0q8eREXeA8P/Syp6SSQFln2YM/OMxJwS8LPQsE1zKAAqxGViDYE+NIbcR4yTJWnJMJmVpLV3RQF1MzsGpFlwuWpM0OlPvMUEEzM4OWYhYWlV2IU9QaEVtDvFds5i8OUTpeZeUgFITkU9iaukDobU5JpWGmKU66B2YXGtRvGq7PdmiofHWDkS2RKv3F7nYDTnG1amezFzbyPiA7B9k1y2nz05ph+RDUQ+qif3N5dY0HEOyQnzfizKd3Kw2d6m5jQcNx0pXdC0lWwNmr5NFuYUuzjo8QlLyi+266rsTyODpCQmpCQAHOgi0jApFhB1TIDPxiUh1FgPfjE9i0TEoRCXOSoApIILsRypGc41xqZkKVJyZwcoINQ9SVPtoN4zuA4kUqTLUpgHKSS+VRP7WDpfX2IoeZL4LFHR9GzxFU0RnE8fAT31AEXNn5wqx3b6Qj9+Y2ZIKvpF8+5bRVVJeR32txSRhphLUST5RgeAzErl5qOSrMLM1wdizecR4zxybiilJSZcp3ykutbVDgUSl63emkLThlylZ5Qf+ZO7ajm1K7QsuLlP8kMfqFN/wAGynYsFCasSlns1R9WtvHQhkcU+K5AIVqwL/7ksfNo8jm/jpHSVy1tF5EvNNQB/Mkeohh2j4vLE1KCp8oLgDNU79A8LJ2JKKpoQQx2ejjnWKEzDDSNbeqTM+PHzlpjP9YZgBExRAP8xS3r9Yp4rhQJK0qUhbuS5U5/qBv1oYphBSXBIOhFfrcQy4fPK0sT3hf+3neNEWqWmZM2G8L5J9FFc6aj/iIzjdHe803HrGv4f2UTlBmA1AOWrJ1H+4H7xU4NhQuclxY5j/tb7kRuUywQ/k8Zcyma1JpxZruPcIR2alMwT/3Fvr6QmxHYcZgoKJawI9N28o24SBv9vbRxAawvFOyzkzDowOLlKFEzZY3Uy09KMsc6GGA40wAUCg86eto1Iw4NqRCbw4EFwCPCvWIOd9oFX2J8Fx0HUN7tDBHFZdCFlKuQd9jFfEdmpJrkAJ1S6SNqiMZx3BDCKBmTJypZLPmqOSsoFGesSSoTcs1/Ee1SglkEqUSye6AXejNGfGAnrxCEJUk5U99SlEFKlEqKQz5klgBsxrpC6b2ywaXMgMpmH7jZql6P1AifBuNrSoLZB7+ZQepDFOXNYUJL7w6TX7Esc8u4RqF46fLSD8FZFnSU6b94MIGmdiF2lNzK0fYmGuG7dYFYZShLUdF9z60PgYv4cYSYMyJiSDqlYI80mD8a+GR56fuRnP0+JP7R4KEdNwGKykhALVICg56CNSjhyT8i6bhQP1gh4fMYgLTUM7A/cRD8TJPJJ8nV2qStXwkuqaaZGLvtlZzaG2B/h5MxKxMxQEtAylKbro5L6J9ekbLhPZVOHmKmmZnWq6lJRsB+0DaDcWxCRLU8/LS4ygj0i1SsfaKuTvpi7GTMNhAMyglhr3lHQVLkwql9upK5gQiXOXzTLJHQnTxi1JxmCRICpmX4hcqUv5j1e4aFa+3uHqnDoVNNmloo+2YskecTSb+NjpqV50OsdhZcxSJk2WAkXS9VbBQFCx0eFvFeLTZ/dlDJLYDK4FBqaMCdKmDT5cyYUuW7rtoNfHZ4qYiayWVXKSAA6hZvdRGW8rp8V4LZxpe4WSMImVnM4KD9bWfY2tHmElLWHlIyPY5gkUo+an0IrEMVilrTkRJUCLnKQK6VAZ6dYv8ADuATqJLgANe1KkPz2g0TLKsRi5LBTLYO4ZQUOVb9IjL46JigqYodwg5LF91E2Deu8WcX2RCR86t7nWwIF28IVYjgaSXSKJoQcwzat/UXHkTyg/JS62xcZfZT4txlZnGYQ+b5WFAKdzwP15w14JgFKmFc1IUcvygDugsw5H1hxhuzzhCk5UJytmd1Ftn+X7eEKOPdq5WHSrD4UfFm6muVL/umL0HK59YtnlfUld3ErbM72olyps5UpCB8NISo7BRcsBuzE+EACAE5EpAAYN+0+FoFgpJA7ynUolRV/Mo1JI2+0M5aA1K8o6cTwlScm6506FpRUDKabafnSLKZbgk0G2/P3tBxLAFaWO+9BvBAoGhqL+9omQFE3haVaOeX2jobKRRwlwL/AEv4x0A9lnhuAE34gNsjeJLgjyhRiJmWYUKDEMDo7aw+4EWUU7h/WKnaLhrrD0JFDsR9b1G0c/XK9HVnJwnkKUYYlnixLwWr5SLH6wCVOKSELYFr6Ebj8aQ3mJBSDuIi9yzYqnJPXgP2bxqfiETKFmBBbNXQ/aNaJoNlnxD8owaJIzMbGCYjHTpDFIVMS9gQCkeNxEL3dbKHjWNdeDcCYti2U63Z/OPf1RB7yVDejt4iMbK7XtRSVJ6pUftDLCdp0q+Vb/XyiuoqfJBXL8GrkYxB1rYtFlNXYg1qNevveM3L4mFmyVcjfwOsXZE8X7w5gvXmC7QlX2DlfA1xAZLn/PN4xnaOYlYUkF8pT1qbdY0U/iXdZ3J5W19tGR43NBZALkr+IaWbujo6v/qYtju1oqydQ9i9GGGopF/h/ZOXMGbJLQN/lJ8QzwD4LtU8/C3SNLlCEJFHLJJ0SGLAbBxGr1FtJJGf00bbYvlcDkodMoPT5q3fStOsP8JgAEgN4WbyizheHMkFmBraLIAELFh8OjReTXUlOfwhKwwKkn+ZClJV4EGMhxzhuOw6hlx04y1fKSJajTcqTtH0CUloR9p1BeVFy73ZqEV84vcyu9FPvvpMw+FkYiYsmbiZ8xIdwpbJf/lQAPrFmbLCW7g3cgDx1pD5PDglNqf0lmhJ2klCVlIqFp9dQNxanOMdbp70dPGpxriUcZMExpdRQPyDgkv0p4xMYRKQSBYAPrT1iPC5OYlSqLo42YZQPSvN4ZDCkkJ1Uco0FQa+cadcMb/0OVeT8uVfWzSYFMwSwAxzBs1Tluq2tDApXBggZSvl3zU11IF4PhvjJSECWQ3P76xaOECRmWoPy0jjS0dN+RfOw6EgE95YLAB2ISaKpa9Iv4OWurOKAAKTSnSvKFXGOPys6UOACpL1qxIcPpDE9p8IACiaBTU1HIgl3paLeDr3JdFTypdfJfTLmF8wT4A+rmKmOkBPeJBUxrt08PrCzF9uJNhMCyNEOs+SXbxjMcX7UTMR3EAoSXBJYqV0CaIFbuT0ic4LvrWiqs0z8lbiPGJ0xSpcqeUSHKWSmrj5mWaMSdjAMLhUIACaVfck6lRNzzguDwiiGegqNg7AsPAeQiwnhigxUY6uOFC0jn3bt7YI4J7Nz99I9w/dLG+kXJaGNenTzjwyXF+m9YmQATRlsxfTU9REDPSz+D7cjBJ0rKAXtZx4wCfLrQgpLVDCtDb0hgTTOYMHf0MdHomBmyuHsfK9I8gAv8IxQlTM+XOASGF2bK9eYePeM8TOIWGRlSklnFVPqdPCBuaANQCzNescgE6vr40ivgt7LHkrTRWXhQsAUepB2O4/EQlKKWQu+h0P99xDISmAow2jydhgU5SH5vyp4wXConhz1jf8EJSUmvv/ADBkp0NoUZVSl1qkmho3RQ0+hh5KmBgH+bR/frGOp09M683NrclKfw9qpqNtun4iniMMlRsktq1dfTyjQJUAC2lvvCrEpzMRLIOY5m1DX8NeUXxTXTMWfAnup8lCVgSPkUsFrZiR5KcRaROxCD84UNlJ05lJH0gkiWVGg97RZTIbTTW3hFjxy/KMKul4ZVXxmeUkBCLs4zGn9IJbzjpGAeqlEk1L3PjbyiyZTnbpHoSxp78IJiZ8IKuq8kEABxrFudxxDISXDZUnulnDtccxrpASly+sDnywqh1vzd6RHJjVk8WR42fQ8GxlpILgpDGC/pyYweA4tOwwyS1pUjRKwS3RQILdX6wbFdocUsNny75EhPq5PkRFk+NMdWt7RqeI4r4SbjMaJH3a5AFYy07DKUorBKquTr16coXygpKgsEqU9XJOZ6EFRqzGHEpbo7pYEF7FrkiK8k8jX6XIlt/JVmYv4YvQ84z8qcZ8wKVWXLJyA61fyH16R7icV8ZWRL37x0A2/wCYm3jDmTw2WJYKVAF2ykUSBQEH01ivDHyw9Zm17F/YNcsJAKQbVBYeR1DQGcVEMC1ee+hFQ28FWkgh+8DY/wB4gpMaTnIsYfjU1KMr5ikM5PPWm0UMbi500stZA2T3R5u5g8tIYu/L3tEUynJEULBjXei15rfyUv0QALpB9X3fygKuEAkKIrR/teHaJDCztreBrkmpBfkW+njF5ULJeFQ/s35axbkYQAuzkhnbT2I9yqDiwO/un+I9kTqHq1fzAAWTICGAF6mt+m3SCKqNfG8RNREJijpVoAJzpiSwFCBXR7Ee6xGeAS5vroxDV2LwMJ7zmhHPcdfCJKO48YkRIFT/AJvEPgObjmP8RMo2bzgCsRvf23jAMHPwtS9BuH38Y6BTMGpYfMQXpuKMXA0joBDBUlyzsxL66R7KlbX84Ktk0TTcxFEytNLmEMliEsAp3H0f7R5MSdG+kGK94GV5i2X3uIQEFSsw63BrFKZhVoOZHfSP2mpptuOR9YZlIagL61p4DSJJUNNoVSqWmWY8lY3uSlhuL51FKR15Pd6WixMXnGVDEfuUNRQ5R435R5PwwXQgEizgN7pBQWNABtEZjiXZPUO/jROVNAsA8RXM96REgl67WP13gTqdzbnblEzKSSujN1YR6qXU17vr5xaSGS7jzD7wAzHLEjpSAZGWQbf5ic2TlsPofp9oHNQ9mDG1vCPQym9LQAeEEm39oKABXf2I7IRfpEfhn5m192tAASafOkUp2HCyXBqGu1ObXEWZo8fCPEDWENMoowqUMAlg9hR4aY+eFhICUJCRoCH1rU9PCBqIYMAIGpGVjAI6QlnOY8hSnSLWKTlAIWCdmO9i9zFcFqqudPtE5uHUUFSdDZx6iGAL9Y9FJB8PxBEzE6JbxiskknaCIcHpCAsFRFiBqKvHqC5BU29m93gCpTj349I9QUiqnIrq3SpB1aGIYYhAUGTV/TwNIT/oSk0Yv+Nt4tJm6O/26RFdDq9eviIYEJUpjVzyqP8AESVQs40984kvEAioq92tasDXKKtXelDb8QASUrfc0q/KAEmrkARM4CgZy3Ou99YgpHnAB4hI5e/tA5iQKGoNPPUbRNKefpHoCTTUefrC0PZVlLCXTdjQ9PDaOjp+Gb+1DHsSEWzbx8o9lo139+MdHQgJu+1B7+ke/ELgVb8x0dCAMZbH3tHijrTyjo6GBAmvl94FNn96mz/S20dHQARwswkGvLpFuYnuiOjoQAlLpSmv2geR35FuvXzjo6GBGYaUpb1iaaGOjoQw4FG3rWvKPUKceLdI6OgArqnVAYVH9/tBUD35fn0jo6ADwtoOrl3LV2o+kSWAwpHR0IAM2ZbkQ1bZqQSVMLtHR0AEUpr1BPr/AHiU7Q+w0eR0MCZXQ8hEJUwlL+9PzHR0AiNifD36R4lX3jo6EM9Nj4x5LleNY6OhiIqxJSKab1vBFT7EpBt6x7HQAQWkNSzWga0sxv4R5HQwArUCASH9tHR0dDA/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data:image/jpeg;base64,/9j/4AAQSkZJRgABAQAAAQABAAD/2wCEAAkGBhQSERUUExQWFRUWFhcXGBgYGBoZGhcfFxgYFxoaFxgaHSYgFxkjGRcaHy8gIycpLCwsGB4xNTAqNSYrLCkBCQoKDgwOGg8PGiwkHyUsLCwsLywsLCwsLCksKSwsLCwsLCosLCwsLywsLCwsKSwsLCwpLCwsLCwsKSwsKSksKf/AABEIALUBFwMBIgACEQEDEQH/xAAbAAACAwEBAQAAAAAAAAAAAAADBQIEBgABB//EAEAQAAECBAQDBgUCBQIEBwAAAAECEQADITEEEkFRBWFxBiKBkaHwEzKxwdEUQgdSYuHxI4IzcpKiFRYkNGOy0v/EABkBAAIDAQAAAAAAAAAAAAAAAAABAgMEBf/EACsRAAMAAgIBBAICAAcBAAAAAAABAgMREiExBCJBURMyYYFCUnGxwdHhM//aAAwDAQACEQMRAD8AU4uS3D8Pe6idu87Qx/h7i/8AjSibZZiR17qvok+MG7W4XLhpCUlwltn+VhmAtCLsjOyYwKNAUlJ6KIFfECM77TL11o+iy/3A7/WKxFYMSyhzdP3gc9LGKC8iBHkxTRwMDWXhDPUCCoFR1P0gIMEQrXmPrDQi0IBNRV+YflBs0V5tIT8AgeVrwaVYxB61/wARKULxFEmEUY9HjaIqESCniZDTOcR6DEGjkiDYaPcnOCSkW97xACCBVvekIkKsKknFYhIcpUiWCBSuVncVDBR1gWKkISkIAZnGUAAAdBYH77Rd4XWdiFf1Af8ASlEL8SXUYk6+CPH5K/KOMSMQWaRAYl7TYnLKA/mUB4DvfUCM/KmLUdSAHa9oddo5JIl7ZlfQN9DCmVJIeraHSm0asf6mbJ+xbw8wliDSCrlZa3B5N97RWw0lTlQbIRZjbfpE+ITSpkpJZnLGniREyIX4ev3inPml2SXg+EW5AUQz1p5NqTDKUyXLZhu1Op5wAIHUTVzy3isygqgLfbyjVTE/uQxqLN9IXz5grv4w9i0LZiFAXPusQGDL19YuoxFWILfWOBTmsw96QAUkyS4ID77dH6RYGCLF6N6eEWZgALA931jhiQmzmlwW/OggApK4e1/p9o6DzMQTf8c46ADS9p01T46nVr8oTcFLTjVnQoPZn18Icdpv+Ikf0iEvDv8A3CQzuFDzaKJfRopG84bjfjYeXNGoSTuCKKB5uDDDEocPCLshSXPlMwRNmN0WErHq8PZZeWOVPKK2iSZUmRARJcReIkz2OVrHogMyax3hN6AvG8DxERTOOUcwPpHhWTeItkkiXv0iWHVerR4bDoIglN/CF8jLExQY1iAmBr+2ivMmpFyB4jaAq4jLb500Fa8oe2/CFpLyXs43jhMG8Lv/ABOUaBYJ5V+keTOJy03KvBKjTyh+76F19jP4g3EFavh9oTL4pLCSslWUBz3TRqnSK0n+IeDUpgtbuzfDWTpWgNIkk2vAm19jrhaaTjuuZ6KUPtCyZeGXCFf+mJ3c+dfvCxcJgDMQMTIgSzAAs45OISgbqPWgAp/1QvCAsAkEjYFrbxd4qCTLcjuhROnzEAeiYqy1kk9whAoLB+caY/UzX+zPUoCnDf7XIsddxAsWBRiM39NQG301vBlS2NaPVgfSBziZevRmp1iwgQlYIMS5f36R5NRMS3epqGP12jyTiD8xO7PT0iaZilVU/L7VOkAHuEw4SXS9d/xHs3DkmpbwHpBQtWgNbv8AnSBzcQRdIb184NhoCrDFmDMLbl94nLlVFN3Z6xZkTEqT3d9bjxjjIY101uPBriACtPwxVq3I0PnrFRMkeLtDJckaMeoMDGFGze94AKpQUb9WJ9WjotHCECnpWOhiG3aI5lpVvLR6h4R4SZlmpVsfpWG3EVZkyz/8af8AtJT9oSzy1diB+frGaTXSNZwjHAcQxEoGigFf7kB1N/tUfKH8mb8yfHzj5pw3GrTikT1GomAqPI91XhlPpH0BMzLNAGoI+/2iDZJw0yR1iCpkQmk5jEJk4JSVKISkXUSwHUmKuRLQRraBoDPmhIdRYe7bmMjxX+IDq+HhEGYr+cgt4JuepYQknDG5yuYpQmEMATpqAkd0AeET/G356EqXwbtfaZAZISS1HJAFz4xX/wDN6KvMkp0YrdV6a7bAxmeF9m0TWzkqUTqS55t9oaSuzSMJjJM05fgqCgCQ4CgKAg7iHLx/XgKi/A6xHaWWmUCFKWst3UuEjmpYlhho1Yy8/tKVkla1qrVKEnIG2cuq9y5jW8R4mlSGACRQkEJFumkZabjQVhMsAklth4mzRH8+3qEWT6Z/4mUJfaJGYgSFqNWchLvQVrT8w0mdoFlASqQgEWyze83/AClNYUzMETNClkhjYP4/SHmL4nmSEpSlKArMyUgObBzdW9YdZddo04vQOv2XX/A1wOOExKUjCgrLAATCoqNf6QBuwiHEO0qpClSzgsq0Zc3+razd3LYt6xHs1xlMuYMwDpJIfV2BD6Uil/EDFy5k5E0LKjMSxQkigA30OYOx5w5yOlv5JZvRxD1rr7JyO268TNlyRhpcqUuYlM1aiVUcd1Lhg9tb6RDGYZAxK8iUpHxFUSALKaw6RnDMSgAigCgSKpJYgnkX3rDrh2OE2ZnZnUpTHmSbxNXyRiy4Pxvo32BDYQc/7QsIhsgNhEe9T+IUKMVEQajAVwVRgCx7/EACbGqJmqqS2UNSlH++8DOYWpyJjzETiJi6Fs2+xaGknhOeXnCxlY3Cg27lmjVNTrRTWDJ50KRiFA1aCd1xV9da+UTlSUlWUEPsHq1dRaCnDAGo97xJUn4K6x1P7IpTUglydjTT28FQoVyklmNm8948m4YKLingPz6wSRhgKm94ZA8VNZqsYDOS4d3fmfCkFn4egYVvRvzWkQTKcBibeEAyk5D1UH5mD4fHKFFO24gsiWVEJZyd9GizN4dMQn5Qwuw6xB5JT0yycNUtpEfjDeIKS/jrFeZJN2GXd7ddosS5qWYX1cv/AIiSpV4IVLnpngmbP76R0cVddr7WAjomRLilOlHIEf8AcSPrCjiSdN/bw3Qn6wSRwUz5mUKYgE2d7CMTtT2zeo5dGXloBBBqa9Y3eHxo+EmcoslAClHQZaKPmDCbG9kJiBmSMxvT3vCbiXC8SRkUtXwAonI7Asa01B5veK5ua+S7JD0tDHjf8SJbthUKmLNitLJGxyvmWeVPGEWJTNxihMxMx8ppKHdA5ACiOrExquG8GlJkqmIlpC1OMwDEJqABsbCjQfFcOlTJeUJAWhPzWINbh3NrRNWte3oqmUn7+0S4NgsP8F5CUhmBDd9KrnMT6HXSEHHcQlU5Et3JcltAaX1d2jsNOUglaQxqlad206g+6wVHBQkyp5WFKnEsBoALecV8vLZp/DxtJeGecJ4qjDThmLZSKmx1AzaHrD7jWPlz8NLymudRbRVFAlPIFQH0jJzZZVOmJ/alqczlAjRYufLaTKSBmSmYVUu6kgFzcsB5CI+PH0aOC5J/z/2ZBKHWzroTdRIvRhYACGCEhLGKuMBTNUADQvaz1ct4xXPFNGfp9mgaqvBqxvHjT+xhMmDxgRxGUVFxSljFnsz2Wn42eAXlyR3lqPzAbB7E8+rRvuIfBww+Fh5feAGZQGZQ/wBx1iFNR23sjXqdvjKPmazNLMgh7FbIHV1NSH/ZLg2ExSVpmzM8/k6QhtZZ/d19Lu24hgMOJRmqZTkoKVfOo3GrgXPuua4fKzT0S0q+EVEkrQPlNVO1gdAOkOLVLpaM2R3XdPoPxDs/8JUyQsZ8jHbMCxFrONohg5ISZOQ5nIDjS4IeH3Gu/OWpwvLKQkqH7mzaCxYhxEeDcQy4dCGzJUpKSD+xWYZVDYizQTXf9k7TePa+jU4pTYeUP6QYTqh3xWWcqEgWSPp/aEhVFxyga4qqW6uno/8AaLCjC7iPclq/qp/1d3725QLzofhbM8vi2YsKk+N9hrGlw/EPg4RpiFBSgQEkEXe58i0S4NwP4ZTNWEoCaMU5aHUFg56bxosekLl5A9RQi1BUuaXMVXmUV7e0a4dVPu6Pn8rGBKgTQjrQGlW6wTBYhUyZkSMwJbapsAnrDz4aEK+FKlhAbKotmLOC71BNKPpDHgfBUCe5VLStVk7EtVhQW1vBPqEn0gyy7nTFk7gc2XlKgEvUVcjn0p6QQcKJQVIBUxF6PSwBtSrw9xsqZ8bLMoRcu4bZIApVvrB8HgxKQsu4PO2vhSKb9Xe/JCfT40vBlU4VC5ZV8QBVshBB8IoIlEB399Imouc+5J86imsDlL7wBNz9PpHX5anZzFO64ov8Jk97MoUFy1noH/MaDFJSVABRNnLGnjSsAkoQQpNAkNU0qKvU7vUxBfGpYcZc1+8DQPepvXXkI5tdts60LpJIWcTwwSTQA6tz+0Z7F4TJlUzAgG/9ILeN4d43ia5j9yjkPmcnzHukUOOYxJlsUKSRkGU0NANbWBbxieJ1L6Fnxy59x5gEFbkUAZybD0qY6LeGUlLJAOVyRVyTqSRejDoI6C/U3yfHwRx+ijiuXk9Qqpg0viiZKwskAMQSXbS+1ohJI79H7oY7VvFWch35D60iyoVLTKJrRp8L2vkqDZwXG4rCrtHxBMwBEuq1EBhW5p6mMlOXLQn4YlpE3OShWQF3sNyK1gmD4XPSormrlnJmUwzM+pdqxSvTJd7Laypf+GqTiJcpIkLo1M1ahtRvzitxTFlLqzpIb53yqLigVQhXW8Bw/ZSfNQ65iUggKy5llgRQVoD/AHhajh4CiliyC1d9fB4ta4+RRPM94Ksma6gQmZWpeo9aivhHi8P8LFEMySCoaVoFX6P4mI4uaUqQAKg5v7eMNOMLRMkpmgh/3DVrE+X0iDe3v7N2OdSl9FSVLIJUUkhawokVoDS3SLeIwpVMOISxRLyIJBqBMKtG3CXs20Tws5Ck3JCC1QBmclizkJ/sImtBluUhKkKbPLWDlWObC40VcekR6TLqlte0Bj5WRYUDRbBXIh8p9SPKI4PgIUpWUJzk5hsd66H8xawU6Wsqk1ZnTm+ZjZzqRuKGh1icrMhKm+aVUE8t+X5ip7JLtdGz4bNl4XA3AUEuvQu1t70HhCXB4l3Ue8aEknKxLGpawJ9IcyMMmdI/1RkVlSSCQcpuFJ0I1B+kJpy5cvCoRdc39wLt3XWfoB1iu020jKu9md4lOVNU4AzzCyQC4H7aUH8rmkOcHjpWHlfpjKJOUKMxLKzEvUi4NByipwDDibMK1pzIDoFQACQxNQbDk94Y8K4H8WbMUHS3y75ahL9QxbpFy11pizV/hXwLOIT2lZiAFTAHAalAGIFrPB0SwtJWAllzwru2qtLNyIrF7EdmUSuHKWoFUwS1JKiSdSk5RZLjbeF/B8QBg0sGKCHGxSajzESc/P8AJKMnL2r6NPxRYS51YAeTn0MIJi4Y8YmOehP4r5Rk+O8bEoZU96YahPKzrP7U+p0i9JvpHLbS7ZY4lxZElOZRcmiUj5lHZI+9hAMBjTMKVMnOl2BS+UmhAzC7uMwZ66FoyqwVKK1qKph12/pSP2p5RrOzGGSVNOCpa0pOd3Di4JBu+/4gzxwjfyPBfK+/BpsEDNAJHfDu7mpDUOkL8bxNctWUHMa1qq+gG5YeQhgmZmBElwmzk/MNW2H1gcrDr+I6Eft+ammrxyF0dPa+AnD+FKVLQSpSUl1KUH72awzb7+EW5+BRISFpSFEOXJdR5t9oNhJcxSAkrDIUpJGagBLjwYx5P4jKkB5kxJOmw+5MT8+CCfwQ4Yv4oBWopVqf3qH83Lpp4wp7YcblyUGTJVmWoZWTUpFcyi3J76xnu0XHTMX/AKKlS0tUpDKN3Y6BoQIlmrPW6iSVK6m5i/HiXmiX4bp78IdYV1EAJIAD94gWG5uKaR7iZgSzqSljdJf+2u0IpclZLygvMNUvQc20hxw/sfNnIC8oCtXVUX0Ngb31joKnS7ejLkwxgf68v7B4vjrqzMuadSbHzo3SIjHJWgqUshq5B3R0JNT4NFrG8GmSPnQ3MF0nxBvAES6EH0AL8t4l+GWtplD9ZkT1rQaTiBVSTW3mK++ce4TCKnKGYkpQXANn5bRRTKUhbJBKVWGxOnSH+FTkTXSp2ipy4ZsWWcseCpieCqcmgOySR6u1o6GC56lJzBJZ2J+0dFTjZL8muuikgnzv4QPEbbVPj79IMEd9LaP9CfrETLzKbVRb36xeYQnD8KHzNcO/p4UBi0rCgCtAo1fW5IHOsWZeGIoGpQPyp+YD8M92abBRYbVDE+UV3Q4W2Mf1BQgqKSAOopSpHQxlUqLuQASSbfzF/DeNjiCFSVAEqzDzjESC4YO94rbRswz9lT4ZXNVNHyS8qS5Zysmw1ZokrApmTwhXdzG+YhNAXdNiS48oZ9npMpa1SZv7piVZQe8QAxbWtQ9o0/F/4cJVhjkUVTgkZXLDMGoeocVMWqW2tA8swmqMPJxPw5hlrHdzZSsal+7qwL8qw8wXEgpDliUkJAOxJd92Ihv2X7DS5slf6lKw6inIVEEVqSQfm5vGd7Sdnp2AnpS6Z0pbhBLBZA/nFHI/mHK1oTh65F2P1E8uBexmDLhaQQoAEZbEbF+kGwU1M7PupIcbEUI9IpcM4oAkO4WCAQa0L6Hm0XxICZoWlrhzZwt2B0dxeKH2a2tF9fxp+CMtMtKlMUglbO3drS9LcozeJV8FgpKkLUlgKApWC7HXK1XEOpmMXh5iimqSy8u/Mc7ecX+NTZOOkIyDvBSO8UKYOQGValfvBD77MVpw9oX4bjUrDyUoyuoBu+W7xuW5ww7AcalzJ89KVunKjKdFEZs2V/mZxaFnEf4PImKK0Te+R+5AI8MttYf9neyyJMoy5qTSoUgkEkhswUO8kgGlm8YczC72VW20zH9suOKGJn4crX8Iqlmh7oIS6gdRUppuDHvBpQSFoKswmgqBJep59a+MUsRwYoWtJQoJSpQdT98ZiApyNq6wBEiZIKSHKAcwDuQLHKelWO0De+kbceNStjXiXHyyZYrMYZtk7lXN3Ya8hCjD8OCiokkKNybqPNrxoMZw6VMyz8oUkitxzuGIEaPhfAJZliZJyjNUBXzAijPqx1EFW/gyPFMb2hLwTAowctc6YApZByuASkbDmT9hFrt3h/1GClz0OkpCVd0sWUKhxpUFuUZvtCrEonAYlGRD91i6TzCtS2hZto2XZhIncPmSzUAqSOQIcfWEnSrb7IOE50uj5phOIz0BhNNP5q/RouS+1OJFM8vqUn/9RRXJ/wBREupKl5W3bTzhxjOCqRLdcpSFC+qTtUUB67xqyxPlSV+jxK//AKV/RWwfFZqnC55SCXNBegLNUUgXxzVJU6Sbqr0LmoimtfsQKZjGJSxzN8rF/JnEVSv8qOnUYsXlm14P2f8AiSUqnFISpJysHUz3fQ+NovyeE4OWO7LKzf5nrvqLc9IZCUDhpAoGloNv6Q/1MVJXEzRMqRY3U252qLne8SqXNds5qyvIm1/uTkkBP+nIyjp/l/SIj4hoqdkVYAAKI8A99rxdzTllTS0pD0LuerkekDwXZgpVnKjmZqPqXpWF+Nv7I8kjHccGIQpSZsxRcFnASFB7swJFNYWLmaO3jH1FXZuUo5lpCjZ1Vgx4BKZvhobYpDfSNkvS0zHWJt7PnnCMKpSqJKjpz3MdjsQVqADMLm1tPGHnG+C/p2VLcJNDWofblGdwkxJUSXIzF2u9gzxkztnQwSkkkWErZL0IJqk1PUD36R0W5slSqCWf6bNpdi9n2FI6MfFGvmAkfOnqB50gWIwk1wUZwxVVN36bN9Y5ZNGu/wB400+WZSJYSpIKyc5KXcs9KiNtPXSOdC72xZw/GS0yicRNGZILgULaOdVdIa4fBpVISqSaEBRQb2sTeh9RGaxnCpiSpQBmJJKiG7wdyaD5h0ttAeE8TMhWeWXS9UvQ/gxS/wCTSomu5NbgJLvmISbhN20rGOloKFLRmstSfAH0jXq4rJngFKgiaP2r7pO4ex1tGV4isfqVMlQCtwzKsRzs/Qwa6Y8b43p/JLg2MTKxICqZ2ylnY1HhcR9A/wDElAfMD1H4j57xDhfxkhSKEVAF6Vo9Xo7xf4J2lztLmnLMF9lDdPujxCnS90iuE32aZGJXKXnTV/mG/PqIW9qpf6hOdCsyklxuC1UnZ/xDaSoFnZmt78I8mcNQq4rS0Q5PWhLSe0YXOlYGcFCzQEi+4L0VE5kxctACksx+YWIuHbnGym8GSZZQQFSzdKhmAO41SeYIhbh+xcwpPw1haQSyZlCNgFC46xaqVdfJpnMl+xQ4yp5MucKgAEsbhq+hjuzqZgmrAYyFJBLl6kUSnc6HSkMJPB5qZE2TNlkMHRZQINw6fdIucISmTJQMv7QBpU+/rCfs8iulU9C+UjEyldyepKdEqTnblmJBPjD3C9ppqWC8i7aM/m8W8Jw1Kw5qedh0/vAZ/CUNUANa32vFfu1szvTemE/82yAWmy1JJ2SSPMAjzaIT5GDn3QnqO6fMMYEjBhAAuC+kBnYQEu3vaB0xrp9CHD4iVKmrkhRVKUpQQSCwYsU5jRRfUdIo4yXicKoqkzT8M94IWMyObaoPQtyhvxHAhSSNPdtoBwziCVf+mml1ZSQVagU8x+InFpvwW17503p/Yw7P9pEY9P6bES2mFBJBqlQDB0q8eREXeA8P/Syp6SSQFln2YM/OMxJwS8LPQsE1zKAAqxGViDYE+NIbcR4yTJWnJMJmVpLV3RQF1MzsGpFlwuWpM0OlPvMUEEzM4OWYhYWlV2IU9QaEVtDvFds5i8OUTpeZeUgFITkU9iaukDobU5JpWGmKU66B2YXGtRvGq7PdmiofHWDkS2RKv3F7nYDTnG1amezFzbyPiA7B9k1y2nz05ph+RDUQ+qif3N5dY0HEOyQnzfizKd3Kw2d6m5jQcNx0pXdC0lWwNmr5NFuYUuzjo8QlLyi+266rsTyODpCQmpCQAHOgi0jApFhB1TIDPxiUh1FgPfjE9i0TEoRCXOSoApIILsRypGc41xqZkKVJyZwcoINQ9SVPtoN4zuA4kUqTLUpgHKSS+VRP7WDpfX2IoeZL4LFHR9GzxFU0RnE8fAT31AEXNn5wqx3b6Qj9+Y2ZIKvpF8+5bRVVJeR32txSRhphLUST5RgeAzErl5qOSrMLM1wdizecR4zxybiilJSZcp3ykutbVDgUSl63emkLThlylZ5Qf+ZO7ajm1K7QsuLlP8kMfqFN/wAGynYsFCasSlns1R9WtvHQhkcU+K5AIVqwL/7ksfNo8jm/jpHSVy1tF5EvNNQB/Mkeohh2j4vLE1KCp8oLgDNU79A8LJ2JKKpoQQx2ejjnWKEzDDSNbeqTM+PHzlpjP9YZgBExRAP8xS3r9Yp4rhQJK0qUhbuS5U5/qBv1oYphBSXBIOhFfrcQy4fPK0sT3hf+3neNEWqWmZM2G8L5J9FFc6aj/iIzjdHe803HrGv4f2UTlBmA1AOWrJ1H+4H7xU4NhQuclxY5j/tb7kRuUywQ/k8Zcyma1JpxZruPcIR2alMwT/3Fvr6QmxHYcZgoKJawI9N28o24SBv9vbRxAawvFOyzkzDowOLlKFEzZY3Uy09KMsc6GGA40wAUCg86eto1Iw4NqRCbw4EFwCPCvWIOd9oFX2J8Fx0HUN7tDBHFZdCFlKuQd9jFfEdmpJrkAJ1S6SNqiMZx3BDCKBmTJypZLPmqOSsoFGesSSoTcs1/Ee1SglkEqUSye6AXejNGfGAnrxCEJUk5U99SlEFKlEqKQz5klgBsxrpC6b2ywaXMgMpmH7jZql6P1AifBuNrSoLZB7+ZQepDFOXNYUJL7w6TX7Esc8u4RqF46fLSD8FZFnSU6b94MIGmdiF2lNzK0fYmGuG7dYFYZShLUdF9z60PgYv4cYSYMyJiSDqlYI80mD8a+GR56fuRnP0+JP7R4KEdNwGKykhALVICg56CNSjhyT8i6bhQP1gh4fMYgLTUM7A/cRD8TJPJJ8nV2qStXwkuqaaZGLvtlZzaG2B/h5MxKxMxQEtAylKbro5L6J9ekbLhPZVOHmKmmZnWq6lJRsB+0DaDcWxCRLU8/LS4ygj0i1SsfaKuTvpi7GTMNhAMyglhr3lHQVLkwql9upK5gQiXOXzTLJHQnTxi1JxmCRICpmX4hcqUv5j1e4aFa+3uHqnDoVNNmloo+2YskecTSb+NjpqV50OsdhZcxSJk2WAkXS9VbBQFCx0eFvFeLTZ/dlDJLYDK4FBqaMCdKmDT5cyYUuW7rtoNfHZ4qYiayWVXKSAA6hZvdRGW8rp8V4LZxpe4WSMImVnM4KD9bWfY2tHmElLWHlIyPY5gkUo+an0IrEMVilrTkRJUCLnKQK6VAZ6dYv8ADuATqJLgANe1KkPz2g0TLKsRi5LBTLYO4ZQUOVb9IjL46JigqYodwg5LF91E2Deu8WcX2RCR86t7nWwIF28IVYjgaSXSKJoQcwzat/UXHkTyg/JS62xcZfZT4txlZnGYQ+b5WFAKdzwP15w14JgFKmFc1IUcvygDugsw5H1hxhuzzhCk5UJytmd1Ftn+X7eEKOPdq5WHSrD4UfFm6muVL/umL0HK59YtnlfUld3ErbM72olyps5UpCB8NISo7BRcsBuzE+EACAE5EpAAYN+0+FoFgpJA7ynUolRV/Mo1JI2+0M5aA1K8o6cTwlScm6506FpRUDKabafnSLKZbgk0G2/P3tBxLAFaWO+9BvBAoGhqL+9omQFE3haVaOeX2jobKRRwlwL/AEv4x0A9lnhuAE34gNsjeJLgjyhRiJmWYUKDEMDo7aw+4EWUU7h/WKnaLhrrD0JFDsR9b1G0c/XK9HVnJwnkKUYYlnixLwWr5SLH6wCVOKSELYFr6Ebj8aQ3mJBSDuIi9yzYqnJPXgP2bxqfiETKFmBBbNXQ/aNaJoNlnxD8owaJIzMbGCYjHTpDFIVMS9gQCkeNxEL3dbKHjWNdeDcCYti2U63Z/OPf1RB7yVDejt4iMbK7XtRSVJ6pUftDLCdp0q+Vb/XyiuoqfJBXL8GrkYxB1rYtFlNXYg1qNevveM3L4mFmyVcjfwOsXZE8X7w5gvXmC7QlX2DlfA1xAZLn/PN4xnaOYlYUkF8pT1qbdY0U/iXdZ3J5W19tGR43NBZALkr+IaWbujo6v/qYtju1oqydQ9i9GGGopF/h/ZOXMGbJLQN/lJ8QzwD4LtU8/C3SNLlCEJFHLJJ0SGLAbBxGr1FtJJGf00bbYvlcDkodMoPT5q3fStOsP8JgAEgN4WbyizheHMkFmBraLIAELFh8OjReTXUlOfwhKwwKkn+ZClJV4EGMhxzhuOw6hlx04y1fKSJajTcqTtH0CUloR9p1BeVFy73ZqEV84vcyu9FPvvpMw+FkYiYsmbiZ8xIdwpbJf/lQAPrFmbLCW7g3cgDx1pD5PDglNqf0lmhJ2klCVlIqFp9dQNxanOMdbp70dPGpxriUcZMExpdRQPyDgkv0p4xMYRKQSBYAPrT1iPC5OYlSqLo42YZQPSvN4ZDCkkJ1Uco0FQa+cadcMb/0OVeT8uVfWzSYFMwSwAxzBs1Tluq2tDApXBggZSvl3zU11IF4PhvjJSECWQ3P76xaOECRmWoPy0jjS0dN+RfOw6EgE95YLAB2ISaKpa9Iv4OWurOKAAKTSnSvKFXGOPys6UOACpL1qxIcPpDE9p8IACiaBTU1HIgl3paLeDr3JdFTypdfJfTLmF8wT4A+rmKmOkBPeJBUxrt08PrCzF9uJNhMCyNEOs+SXbxjMcX7UTMR3EAoSXBJYqV0CaIFbuT0ic4LvrWiqs0z8lbiPGJ0xSpcqeUSHKWSmrj5mWaMSdjAMLhUIACaVfck6lRNzzguDwiiGegqNg7AsPAeQiwnhigxUY6uOFC0jn3bt7YI4J7Nz99I9w/dLG+kXJaGNenTzjwyXF+m9YmQATRlsxfTU9REDPSz+D7cjBJ0rKAXtZx4wCfLrQgpLVDCtDb0hgTTOYMHf0MdHomBmyuHsfK9I8gAv8IxQlTM+XOASGF2bK9eYePeM8TOIWGRlSklnFVPqdPCBuaANQCzNescgE6vr40ivgt7LHkrTRWXhQsAUepB2O4/EQlKKWQu+h0P99xDISmAow2jydhgU5SH5vyp4wXConhz1jf8EJSUmvv/ADBkp0NoUZVSl1qkmho3RQ0+hh5KmBgH+bR/frGOp09M683NrclKfw9qpqNtun4iniMMlRsktq1dfTyjQJUAC2lvvCrEpzMRLIOY5m1DX8NeUXxTXTMWfAnup8lCVgSPkUsFrZiR5KcRaROxCD84UNlJ05lJH0gkiWVGg97RZTIbTTW3hFjxy/KMKul4ZVXxmeUkBCLs4zGn9IJbzjpGAeqlEk1L3PjbyiyZTnbpHoSxp78IJiZ8IKuq8kEABxrFudxxDISXDZUnulnDtccxrpASly+sDnywqh1vzd6RHJjVk8WR42fQ8GxlpILgpDGC/pyYweA4tOwwyS1pUjRKwS3RQILdX6wbFdocUsNny75EhPq5PkRFk+NMdWt7RqeI4r4SbjMaJH3a5AFYy07DKUorBKquTr16coXygpKgsEqU9XJOZ6EFRqzGHEpbo7pYEF7FrkiK8k8jX6XIlt/JVmYv4YvQ84z8qcZ8wKVWXLJyA61fyH16R7icV8ZWRL37x0A2/wCYm3jDmTw2WJYKVAF2ykUSBQEH01ivDHyw9Zm17F/YNcsJAKQbVBYeR1DQGcVEMC1ee+hFQ28FWkgh+8DY/wB4gpMaTnIsYfjU1KMr5ikM5PPWm0UMbi500stZA2T3R5u5g8tIYu/L3tEUynJEULBjXei15rfyUv0QALpB9X3fygKuEAkKIrR/teHaJDCztreBrkmpBfkW+njF5ULJeFQ/s35axbkYQAuzkhnbT2I9yqDiwO/un+I9kTqHq1fzAAWTICGAF6mt+m3SCKqNfG8RNREJijpVoAJzpiSwFCBXR7Ee6xGeAS5vroxDV2LwMJ7zmhHPcdfCJKO48YkRIFT/AJvEPgObjmP8RMo2bzgCsRvf23jAMHPwtS9BuH38Y6BTMGpYfMQXpuKMXA0joBDBUlyzsxL66R7KlbX84Ktk0TTcxFEytNLmEMliEsAp3H0f7R5MSdG+kGK94GV5i2X3uIQEFSsw63BrFKZhVoOZHfSP2mpptuOR9YZlIagL61p4DSJJUNNoVSqWmWY8lY3uSlhuL51FKR15Pd6WixMXnGVDEfuUNRQ5R435R5PwwXQgEizgN7pBQWNABtEZjiXZPUO/jROVNAsA8RXM96REgl67WP13gTqdzbnblEzKSSujN1YR6qXU17vr5xaSGS7jzD7wAzHLEjpSAZGWQbf5ic2TlsPofp9oHNQ9mDG1vCPQym9LQAeEEm39oKABXf2I7IRfpEfhn5m192tAASafOkUp2HCyXBqGu1ObXEWZo8fCPEDWENMoowqUMAlg9hR4aY+eFhICUJCRoCH1rU9PCBqIYMAIGpGVjAI6QlnOY8hSnSLWKTlAIWCdmO9i9zFcFqqudPtE5uHUUFSdDZx6iGAL9Y9FJB8PxBEzE6JbxiskknaCIcHpCAsFRFiBqKvHqC5BU29m93gCpTj349I9QUiqnIrq3SpB1aGIYYhAUGTV/TwNIT/oSk0Yv+Nt4tJm6O/26RFdDq9eviIYEJUpjVzyqP8AESVQs40984kvEAioq92tasDXKKtXelDb8QASUrfc0q/KAEmrkARM4CgZy3Ou99YgpHnAB4hI5e/tA5iQKGoNPPUbRNKefpHoCTTUefrC0PZVlLCXTdjQ9PDaOjp+Gb+1DHsSEWzbx8o9lo139+MdHQgJu+1B7+ke/ELgVb8x0dCAMZbH3tHijrTyjo6GBAmvl94FNn96mz/S20dHQARwswkGvLpFuYnuiOjoQAlLpSmv2geR35FuvXzjo6GBGYaUpb1iaaGOjoQw4FG3rWvKPUKceLdI6OgArqnVAYVH9/tBUD35fn0jo6ADwtoOrl3LV2o+kSWAwpHR0IAM2ZbkQ1bZqQSVMLtHR0AEUpr1BPr/AHiU7Q+w0eR0MCZXQ8hEJUwlL+9PzHR0AiNifD36R4lX3jo6EM9Nj4x5LleNY6OhiIqxJSKab1vBFT7EpBt6x7HQAQWkNSzWga0sxv4R5HQwArUCASH9tHR0dDA/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data:image/jpeg;base64,/9j/4AAQSkZJRgABAQAAAQABAAD/2wCEAAkGBhQSERUUExQWFRUWFhcXGBgYGBoZGhcfFxgYFxoaFxgaHSYgFxkjGRcaHy8gIycpLCwsGB4xNTAqNSYrLCkBCQoKDgwOGg8PGiwkHyUsLCwsLywsLCwsLCksKSwsLCwsLCosLCwsLywsLCwsKSwsLCwpLCwsLCwsKSwsKSksKf/AABEIALUBFwMBIgACEQEDEQH/xAAbAAACAwEBAQAAAAAAAAAAAAADBQIEBgABB//EAEAQAAECBAQDBgUCBQIEBwAAAAECEQADITEEEkFRBWFxBiKBkaHwEzKxwdEUQgdSYuHxI4IzcpKiFRYkNGOy0v/EABkBAAIDAQAAAAAAAAAAAAAAAAABAgMEBf/EACsRAAMAAgIBBAICAAcBAAAAAAABAgMREiExBCJBURMyYYFCUnGxwdHhM//aAAwDAQACEQMRAD8AU4uS3D8Pe6idu87Qx/h7i/8AjSibZZiR17qvok+MG7W4XLhpCUlwltn+VhmAtCLsjOyYwKNAUlJ6KIFfECM77TL11o+iy/3A7/WKxFYMSyhzdP3gc9LGKC8iBHkxTRwMDWXhDPUCCoFR1P0gIMEQrXmPrDQi0IBNRV+YflBs0V5tIT8AgeVrwaVYxB61/wARKULxFEmEUY9HjaIqESCniZDTOcR6DEGjkiDYaPcnOCSkW97xACCBVvekIkKsKknFYhIcpUiWCBSuVncVDBR1gWKkISkIAZnGUAAAdBYH77Rd4XWdiFf1Af8ASlEL8SXUYk6+CPH5K/KOMSMQWaRAYl7TYnLKA/mUB4DvfUCM/KmLUdSAHa9oddo5JIl7ZlfQN9DCmVJIeraHSm0asf6mbJ+xbw8wliDSCrlZa3B5N97RWw0lTlQbIRZjbfpE+ITSpkpJZnLGniREyIX4ev3inPml2SXg+EW5AUQz1p5NqTDKUyXLZhu1Op5wAIHUTVzy3isygqgLfbyjVTE/uQxqLN9IXz5grv4w9i0LZiFAXPusQGDL19YuoxFWILfWOBTmsw96QAUkyS4ID77dH6RYGCLF6N6eEWZgALA931jhiQmzmlwW/OggApK4e1/p9o6DzMQTf8c46ADS9p01T46nVr8oTcFLTjVnQoPZn18Icdpv+Ikf0iEvDv8A3CQzuFDzaKJfRopG84bjfjYeXNGoSTuCKKB5uDDDEocPCLshSXPlMwRNmN0WErHq8PZZeWOVPKK2iSZUmRARJcReIkz2OVrHogMyax3hN6AvG8DxERTOOUcwPpHhWTeItkkiXv0iWHVerR4bDoIglN/CF8jLExQY1iAmBr+2ivMmpFyB4jaAq4jLb500Fa8oe2/CFpLyXs43jhMG8Lv/ABOUaBYJ5V+keTOJy03KvBKjTyh+76F19jP4g3EFavh9oTL4pLCSslWUBz3TRqnSK0n+IeDUpgtbuzfDWTpWgNIkk2vAm19jrhaaTjuuZ6KUPtCyZeGXCFf+mJ3c+dfvCxcJgDMQMTIgSzAAs45OISgbqPWgAp/1QvCAsAkEjYFrbxd4qCTLcjuhROnzEAeiYqy1kk9whAoLB+caY/UzX+zPUoCnDf7XIsddxAsWBRiM39NQG301vBlS2NaPVgfSBziZevRmp1iwgQlYIMS5f36R5NRMS3epqGP12jyTiD8xO7PT0iaZilVU/L7VOkAHuEw4SXS9d/xHs3DkmpbwHpBQtWgNbv8AnSBzcQRdIb184NhoCrDFmDMLbl94nLlVFN3Z6xZkTEqT3d9bjxjjIY101uPBriACtPwxVq3I0PnrFRMkeLtDJckaMeoMDGFGze94AKpQUb9WJ9WjotHCECnpWOhiG3aI5lpVvLR6h4R4SZlmpVsfpWG3EVZkyz/8af8AtJT9oSzy1diB+frGaTXSNZwjHAcQxEoGigFf7kB1N/tUfKH8mb8yfHzj5pw3GrTikT1GomAqPI91XhlPpH0BMzLNAGoI+/2iDZJw0yR1iCpkQmk5jEJk4JSVKISkXUSwHUmKuRLQRraBoDPmhIdRYe7bmMjxX+IDq+HhEGYr+cgt4JuepYQknDG5yuYpQmEMATpqAkd0AeET/G356EqXwbtfaZAZISS1HJAFz4xX/wDN6KvMkp0YrdV6a7bAxmeF9m0TWzkqUTqS55t9oaSuzSMJjJM05fgqCgCQ4CgKAg7iHLx/XgKi/A6xHaWWmUCFKWst3UuEjmpYlhho1Yy8/tKVkla1qrVKEnIG2cuq9y5jW8R4mlSGACRQkEJFumkZabjQVhMsAklth4mzRH8+3qEWT6Z/4mUJfaJGYgSFqNWchLvQVrT8w0mdoFlASqQgEWyze83/AClNYUzMETNClkhjYP4/SHmL4nmSEpSlKArMyUgObBzdW9YdZddo04vQOv2XX/A1wOOExKUjCgrLAATCoqNf6QBuwiHEO0qpClSzgsq0Zc3+razd3LYt6xHs1xlMuYMwDpJIfV2BD6Uil/EDFy5k5E0LKjMSxQkigA30OYOx5w5yOlv5JZvRxD1rr7JyO268TNlyRhpcqUuYlM1aiVUcd1Lhg9tb6RDGYZAxK8iUpHxFUSALKaw6RnDMSgAigCgSKpJYgnkX3rDrh2OE2ZnZnUpTHmSbxNXyRiy4Pxvo32BDYQc/7QsIhsgNhEe9T+IUKMVEQajAVwVRgCx7/EACbGqJmqqS2UNSlH++8DOYWpyJjzETiJi6Fs2+xaGknhOeXnCxlY3Cg27lmjVNTrRTWDJ50KRiFA1aCd1xV9da+UTlSUlWUEPsHq1dRaCnDAGo97xJUn4K6x1P7IpTUglydjTT28FQoVyklmNm8948m4YKLingPz6wSRhgKm94ZA8VNZqsYDOS4d3fmfCkFn4egYVvRvzWkQTKcBibeEAyk5D1UH5mD4fHKFFO24gsiWVEJZyd9GizN4dMQn5Qwuw6xB5JT0yycNUtpEfjDeIKS/jrFeZJN2GXd7ddosS5qWYX1cv/AIiSpV4IVLnpngmbP76R0cVddr7WAjomRLilOlHIEf8AcSPrCjiSdN/bw3Qn6wSRwUz5mUKYgE2d7CMTtT2zeo5dGXloBBBqa9Y3eHxo+EmcoslAClHQZaKPmDCbG9kJiBmSMxvT3vCbiXC8SRkUtXwAonI7Asa01B5veK5ua+S7JD0tDHjf8SJbthUKmLNitLJGxyvmWeVPGEWJTNxihMxMx8ppKHdA5ACiOrExquG8GlJkqmIlpC1OMwDEJqABsbCjQfFcOlTJeUJAWhPzWINbh3NrRNWte3oqmUn7+0S4NgsP8F5CUhmBDd9KrnMT6HXSEHHcQlU5Et3JcltAaX1d2jsNOUglaQxqlad206g+6wVHBQkyp5WFKnEsBoALecV8vLZp/DxtJeGecJ4qjDThmLZSKmx1AzaHrD7jWPlz8NLymudRbRVFAlPIFQH0jJzZZVOmJ/alqczlAjRYufLaTKSBmSmYVUu6kgFzcsB5CI+PH0aOC5J/z/2ZBKHWzroTdRIvRhYACGCEhLGKuMBTNUADQvaz1ct4xXPFNGfp9mgaqvBqxvHjT+xhMmDxgRxGUVFxSljFnsz2Wn42eAXlyR3lqPzAbB7E8+rRvuIfBww+Fh5feAGZQGZQ/wBx1iFNR23sjXqdvjKPmazNLMgh7FbIHV1NSH/ZLg2ExSVpmzM8/k6QhtZZ/d19Lu24hgMOJRmqZTkoKVfOo3GrgXPuua4fKzT0S0q+EVEkrQPlNVO1gdAOkOLVLpaM2R3XdPoPxDs/8JUyQsZ8jHbMCxFrONohg5ISZOQ5nIDjS4IeH3Gu/OWpwvLKQkqH7mzaCxYhxEeDcQy4dCGzJUpKSD+xWYZVDYizQTXf9k7TePa+jU4pTYeUP6QYTqh3xWWcqEgWSPp/aEhVFxyga4qqW6uno/8AaLCjC7iPclq/qp/1d3725QLzofhbM8vi2YsKk+N9hrGlw/EPg4RpiFBSgQEkEXe58i0S4NwP4ZTNWEoCaMU5aHUFg56bxosekLl5A9RQi1BUuaXMVXmUV7e0a4dVPu6Pn8rGBKgTQjrQGlW6wTBYhUyZkSMwJbapsAnrDz4aEK+FKlhAbKotmLOC71BNKPpDHgfBUCe5VLStVk7EtVhQW1vBPqEn0gyy7nTFk7gc2XlKgEvUVcjn0p6QQcKJQVIBUxF6PSwBtSrw9xsqZ8bLMoRcu4bZIApVvrB8HgxKQsu4PO2vhSKb9Xe/JCfT40vBlU4VC5ZV8QBVshBB8IoIlEB399Imouc+5J86imsDlL7wBNz9PpHX5anZzFO64ov8Jk97MoUFy1noH/MaDFJSVABRNnLGnjSsAkoQQpNAkNU0qKvU7vUxBfGpYcZc1+8DQPepvXXkI5tdts60LpJIWcTwwSTQA6tz+0Z7F4TJlUzAgG/9ILeN4d43ia5j9yjkPmcnzHukUOOYxJlsUKSRkGU0NANbWBbxieJ1L6Fnxy59x5gEFbkUAZybD0qY6LeGUlLJAOVyRVyTqSRejDoI6C/U3yfHwRx+ijiuXk9Qqpg0viiZKwskAMQSXbS+1ohJI79H7oY7VvFWch35D60iyoVLTKJrRp8L2vkqDZwXG4rCrtHxBMwBEuq1EBhW5p6mMlOXLQn4YlpE3OShWQF3sNyK1gmD4XPSormrlnJmUwzM+pdqxSvTJd7Laypf+GqTiJcpIkLo1M1ahtRvzitxTFlLqzpIb53yqLigVQhXW8Bw/ZSfNQ65iUggKy5llgRQVoD/AHhajh4CiliyC1d9fB4ta4+RRPM94Ksma6gQmZWpeo9aivhHi8P8LFEMySCoaVoFX6P4mI4uaUqQAKg5v7eMNOMLRMkpmgh/3DVrE+X0iDe3v7N2OdSl9FSVLIJUUkhawokVoDS3SLeIwpVMOISxRLyIJBqBMKtG3CXs20Tws5Ck3JCC1QBmclizkJ/sImtBluUhKkKbPLWDlWObC40VcekR6TLqlte0Bj5WRYUDRbBXIh8p9SPKI4PgIUpWUJzk5hsd66H8xawU6Wsqk1ZnTm+ZjZzqRuKGh1icrMhKm+aVUE8t+X5ip7JLtdGz4bNl4XA3AUEuvQu1t70HhCXB4l3Ue8aEknKxLGpawJ9IcyMMmdI/1RkVlSSCQcpuFJ0I1B+kJpy5cvCoRdc39wLt3XWfoB1iu020jKu9md4lOVNU4AzzCyQC4H7aUH8rmkOcHjpWHlfpjKJOUKMxLKzEvUi4NByipwDDibMK1pzIDoFQACQxNQbDk94Y8K4H8WbMUHS3y75ahL9QxbpFy11pizV/hXwLOIT2lZiAFTAHAalAGIFrPB0SwtJWAllzwru2qtLNyIrF7EdmUSuHKWoFUwS1JKiSdSk5RZLjbeF/B8QBg0sGKCHGxSajzESc/P8AJKMnL2r6NPxRYS51YAeTn0MIJi4Y8YmOehP4r5Rk+O8bEoZU96YahPKzrP7U+p0i9JvpHLbS7ZY4lxZElOZRcmiUj5lHZI+9hAMBjTMKVMnOl2BS+UmhAzC7uMwZ66FoyqwVKK1qKph12/pSP2p5RrOzGGSVNOCpa0pOd3Di4JBu+/4gzxwjfyPBfK+/BpsEDNAJHfDu7mpDUOkL8bxNctWUHMa1qq+gG5YeQhgmZmBElwmzk/MNW2H1gcrDr+I6Eft+ammrxyF0dPa+AnD+FKVLQSpSUl1KUH72awzb7+EW5+BRISFpSFEOXJdR5t9oNhJcxSAkrDIUpJGagBLjwYx5P4jKkB5kxJOmw+5MT8+CCfwQ4Yv4oBWopVqf3qH83Lpp4wp7YcblyUGTJVmWoZWTUpFcyi3J76xnu0XHTMX/AKKlS0tUpDKN3Y6BoQIlmrPW6iSVK6m5i/HiXmiX4bp78IdYV1EAJIAD94gWG5uKaR7iZgSzqSljdJf+2u0IpclZLygvMNUvQc20hxw/sfNnIC8oCtXVUX0Ngb31joKnS7ejLkwxgf68v7B4vjrqzMuadSbHzo3SIjHJWgqUshq5B3R0JNT4NFrG8GmSPnQ3MF0nxBvAES6EH0AL8t4l+GWtplD9ZkT1rQaTiBVSTW3mK++ce4TCKnKGYkpQXANn5bRRTKUhbJBKVWGxOnSH+FTkTXSp2ipy4ZsWWcseCpieCqcmgOySR6u1o6GC56lJzBJZ2J+0dFTjZL8muuikgnzv4QPEbbVPj79IMEd9LaP9CfrETLzKbVRb36xeYQnD8KHzNcO/p4UBi0rCgCtAo1fW5IHOsWZeGIoGpQPyp+YD8M92abBRYbVDE+UV3Q4W2Mf1BQgqKSAOopSpHQxlUqLuQASSbfzF/DeNjiCFSVAEqzDzjESC4YO94rbRswz9lT4ZXNVNHyS8qS5Zysmw1ZokrApmTwhXdzG+YhNAXdNiS48oZ9npMpa1SZv7piVZQe8QAxbWtQ9o0/F/4cJVhjkUVTgkZXLDMGoeocVMWqW2tA8swmqMPJxPw5hlrHdzZSsal+7qwL8qw8wXEgpDliUkJAOxJd92Ihv2X7DS5slf6lKw6inIVEEVqSQfm5vGd7Sdnp2AnpS6Z0pbhBLBZA/nFHI/mHK1oTh65F2P1E8uBexmDLhaQQoAEZbEbF+kGwU1M7PupIcbEUI9IpcM4oAkO4WCAQa0L6Hm0XxICZoWlrhzZwt2B0dxeKH2a2tF9fxp+CMtMtKlMUglbO3drS9LcozeJV8FgpKkLUlgKApWC7HXK1XEOpmMXh5iimqSy8u/Mc7ecX+NTZOOkIyDvBSO8UKYOQGValfvBD77MVpw9oX4bjUrDyUoyuoBu+W7xuW5ww7AcalzJ89KVunKjKdFEZs2V/mZxaFnEf4PImKK0Te+R+5AI8MttYf9neyyJMoy5qTSoUgkEkhswUO8kgGlm8YczC72VW20zH9suOKGJn4crX8Iqlmh7oIS6gdRUppuDHvBpQSFoKswmgqBJep59a+MUsRwYoWtJQoJSpQdT98ZiApyNq6wBEiZIKSHKAcwDuQLHKelWO0De+kbceNStjXiXHyyZYrMYZtk7lXN3Ya8hCjD8OCiokkKNybqPNrxoMZw6VMyz8oUkitxzuGIEaPhfAJZliZJyjNUBXzAijPqx1EFW/gyPFMb2hLwTAowctc6YApZByuASkbDmT9hFrt3h/1GClz0OkpCVd0sWUKhxpUFuUZvtCrEonAYlGRD91i6TzCtS2hZto2XZhIncPmSzUAqSOQIcfWEnSrb7IOE50uj5phOIz0BhNNP5q/RouS+1OJFM8vqUn/9RRXJ/wBREupKl5W3bTzhxjOCqRLdcpSFC+qTtUUB67xqyxPlSV+jxK//AKV/RWwfFZqnC55SCXNBegLNUUgXxzVJU6Sbqr0LmoimtfsQKZjGJSxzN8rF/JnEVSv8qOnUYsXlm14P2f8AiSUqnFISpJysHUz3fQ+NovyeE4OWO7LKzf5nrvqLc9IZCUDhpAoGloNv6Q/1MVJXEzRMqRY3U252qLne8SqXNds5qyvIm1/uTkkBP+nIyjp/l/SIj4hoqdkVYAAKI8A99rxdzTllTS0pD0LuerkekDwXZgpVnKjmZqPqXpWF+Nv7I8kjHccGIQpSZsxRcFnASFB7swJFNYWLmaO3jH1FXZuUo5lpCjZ1Vgx4BKZvhobYpDfSNkvS0zHWJt7PnnCMKpSqJKjpz3MdjsQVqADMLm1tPGHnG+C/p2VLcJNDWofblGdwkxJUSXIzF2u9gzxkztnQwSkkkWErZL0IJqk1PUD36R0W5slSqCWf6bNpdi9n2FI6MfFGvmAkfOnqB50gWIwk1wUZwxVVN36bN9Y5ZNGu/wB400+WZSJYSpIKyc5KXcs9KiNtPXSOdC72xZw/GS0yicRNGZILgULaOdVdIa4fBpVISqSaEBRQb2sTeh9RGaxnCpiSpQBmJJKiG7wdyaD5h0ttAeE8TMhWeWXS9UvQ/gxS/wCTSomu5NbgJLvmISbhN20rGOloKFLRmstSfAH0jXq4rJngFKgiaP2r7pO4ex1tGV4isfqVMlQCtwzKsRzs/Qwa6Y8b43p/JLg2MTKxICqZ2ylnY1HhcR9A/wDElAfMD1H4j57xDhfxkhSKEVAF6Vo9Xo7xf4J2lztLmnLMF9lDdPujxCnS90iuE32aZGJXKXnTV/mG/PqIW9qpf6hOdCsyklxuC1UnZ/xDaSoFnZmt78I8mcNQq4rS0Q5PWhLSe0YXOlYGcFCzQEi+4L0VE5kxctACksx+YWIuHbnGym8GSZZQQFSzdKhmAO41SeYIhbh+xcwpPw1haQSyZlCNgFC46xaqVdfJpnMl+xQ4yp5MucKgAEsbhq+hjuzqZgmrAYyFJBLl6kUSnc6HSkMJPB5qZE2TNlkMHRZQINw6fdIucISmTJQMv7QBpU+/rCfs8iulU9C+UjEyldyepKdEqTnblmJBPjD3C9ppqWC8i7aM/m8W8Jw1Kw5qedh0/vAZ/CUNUANa32vFfu1szvTemE/82yAWmy1JJ2SSPMAjzaIT5GDn3QnqO6fMMYEjBhAAuC+kBnYQEu3vaB0xrp9CHD4iVKmrkhRVKUpQQSCwYsU5jRRfUdIo4yXicKoqkzT8M94IWMyObaoPQtyhvxHAhSSNPdtoBwziCVf+mml1ZSQVagU8x+InFpvwW17503p/Yw7P9pEY9P6bES2mFBJBqlQDB0q8eREXeA8P/Syp6SSQFln2YM/OMxJwS8LPQsE1zKAAqxGViDYE+NIbcR4yTJWnJMJmVpLV3RQF1MzsGpFlwuWpM0OlPvMUEEzM4OWYhYWlV2IU9QaEVtDvFds5i8OUTpeZeUgFITkU9iaukDobU5JpWGmKU66B2YXGtRvGq7PdmiofHWDkS2RKv3F7nYDTnG1amezFzbyPiA7B9k1y2nz05ph+RDUQ+qif3N5dY0HEOyQnzfizKd3Kw2d6m5jQcNx0pXdC0lWwNmr5NFuYUuzjo8QlLyi+266rsTyODpCQmpCQAHOgi0jApFhB1TIDPxiUh1FgPfjE9i0TEoRCXOSoApIILsRypGc41xqZkKVJyZwcoINQ9SVPtoN4zuA4kUqTLUpgHKSS+VRP7WDpfX2IoeZL4LFHR9GzxFU0RnE8fAT31AEXNn5wqx3b6Qj9+Y2ZIKvpF8+5bRVVJeR32txSRhphLUST5RgeAzErl5qOSrMLM1wdizecR4zxybiilJSZcp3ykutbVDgUSl63emkLThlylZ5Qf+ZO7ajm1K7QsuLlP8kMfqFN/wAGynYsFCasSlns1R9WtvHQhkcU+K5AIVqwL/7ksfNo8jm/jpHSVy1tF5EvNNQB/Mkeohh2j4vLE1KCp8oLgDNU79A8LJ2JKKpoQQx2ejjnWKEzDDSNbeqTM+PHzlpjP9YZgBExRAP8xS3r9Yp4rhQJK0qUhbuS5U5/qBv1oYphBSXBIOhFfrcQy4fPK0sT3hf+3neNEWqWmZM2G8L5J9FFc6aj/iIzjdHe803HrGv4f2UTlBmA1AOWrJ1H+4H7xU4NhQuclxY5j/tb7kRuUywQ/k8Zcyma1JpxZruPcIR2alMwT/3Fvr6QmxHYcZgoKJawI9N28o24SBv9vbRxAawvFOyzkzDowOLlKFEzZY3Uy09KMsc6GGA40wAUCg86eto1Iw4NqRCbw4EFwCPCvWIOd9oFX2J8Fx0HUN7tDBHFZdCFlKuQd9jFfEdmpJrkAJ1S6SNqiMZx3BDCKBmTJypZLPmqOSsoFGesSSoTcs1/Ee1SglkEqUSye6AXejNGfGAnrxCEJUk5U99SlEFKlEqKQz5klgBsxrpC6b2ywaXMgMpmH7jZql6P1AifBuNrSoLZB7+ZQepDFOXNYUJL7w6TX7Esc8u4RqF46fLSD8FZFnSU6b94MIGmdiF2lNzK0fYmGuG7dYFYZShLUdF9z60PgYv4cYSYMyJiSDqlYI80mD8a+GR56fuRnP0+JP7R4KEdNwGKykhALVICg56CNSjhyT8i6bhQP1gh4fMYgLTUM7A/cRD8TJPJJ8nV2qStXwkuqaaZGLvtlZzaG2B/h5MxKxMxQEtAylKbro5L6J9ekbLhPZVOHmKmmZnWq6lJRsB+0DaDcWxCRLU8/LS4ygj0i1SsfaKuTvpi7GTMNhAMyglhr3lHQVLkwql9upK5gQiXOXzTLJHQnTxi1JxmCRICpmX4hcqUv5j1e4aFa+3uHqnDoVNNmloo+2YskecTSb+NjpqV50OsdhZcxSJk2WAkXS9VbBQFCx0eFvFeLTZ/dlDJLYDK4FBqaMCdKmDT5cyYUuW7rtoNfHZ4qYiayWVXKSAA6hZvdRGW8rp8V4LZxpe4WSMImVnM4KD9bWfY2tHmElLWHlIyPY5gkUo+an0IrEMVilrTkRJUCLnKQK6VAZ6dYv8ADuATqJLgANe1KkPz2g0TLKsRi5LBTLYO4ZQUOVb9IjL46JigqYodwg5LF91E2Deu8WcX2RCR86t7nWwIF28IVYjgaSXSKJoQcwzat/UXHkTyg/JS62xcZfZT4txlZnGYQ+b5WFAKdzwP15w14JgFKmFc1IUcvygDugsw5H1hxhuzzhCk5UJytmd1Ftn+X7eEKOPdq5WHSrD4UfFm6muVL/umL0HK59YtnlfUld3ErbM72olyps5UpCB8NISo7BRcsBuzE+EACAE5EpAAYN+0+FoFgpJA7ynUolRV/Mo1JI2+0M5aA1K8o6cTwlScm6506FpRUDKabafnSLKZbgk0G2/P3tBxLAFaWO+9BvBAoGhqL+9omQFE3haVaOeX2jobKRRwlwL/AEv4x0A9lnhuAE34gNsjeJLgjyhRiJmWYUKDEMDo7aw+4EWUU7h/WKnaLhrrD0JFDsR9b1G0c/XK9HVnJwnkKUYYlnixLwWr5SLH6wCVOKSELYFr6Ebj8aQ3mJBSDuIi9yzYqnJPXgP2bxqfiETKFmBBbNXQ/aNaJoNlnxD8owaJIzMbGCYjHTpDFIVMS9gQCkeNxEL3dbKHjWNdeDcCYti2U63Z/OPf1RB7yVDejt4iMbK7XtRSVJ6pUftDLCdp0q+Vb/XyiuoqfJBXL8GrkYxB1rYtFlNXYg1qNevveM3L4mFmyVcjfwOsXZE8X7w5gvXmC7QlX2DlfA1xAZLn/PN4xnaOYlYUkF8pT1qbdY0U/iXdZ3J5W19tGR43NBZALkr+IaWbujo6v/qYtju1oqydQ9i9GGGopF/h/ZOXMGbJLQN/lJ8QzwD4LtU8/C3SNLlCEJFHLJJ0SGLAbBxGr1FtJJGf00bbYvlcDkodMoPT5q3fStOsP8JgAEgN4WbyizheHMkFmBraLIAELFh8OjReTXUlOfwhKwwKkn+ZClJV4EGMhxzhuOw6hlx04y1fKSJajTcqTtH0CUloR9p1BeVFy73ZqEV84vcyu9FPvvpMw+FkYiYsmbiZ8xIdwpbJf/lQAPrFmbLCW7g3cgDx1pD5PDglNqf0lmhJ2klCVlIqFp9dQNxanOMdbp70dPGpxriUcZMExpdRQPyDgkv0p4xMYRKQSBYAPrT1iPC5OYlSqLo42YZQPSvN4ZDCkkJ1Uco0FQa+cadcMb/0OVeT8uVfWzSYFMwSwAxzBs1Tluq2tDApXBggZSvl3zU11IF4PhvjJSECWQ3P76xaOECRmWoPy0jjS0dN+RfOw6EgE95YLAB2ISaKpa9Iv4OWurOKAAKTSnSvKFXGOPys6UOACpL1qxIcPpDE9p8IACiaBTU1HIgl3paLeDr3JdFTypdfJfTLmF8wT4A+rmKmOkBPeJBUxrt08PrCzF9uJNhMCyNEOs+SXbxjMcX7UTMR3EAoSXBJYqV0CaIFbuT0ic4LvrWiqs0z8lbiPGJ0xSpcqeUSHKWSmrj5mWaMSdjAMLhUIACaVfck6lRNzzguDwiiGegqNg7AsPAeQiwnhigxUY6uOFC0jn3bt7YI4J7Nz99I9w/dLG+kXJaGNenTzjwyXF+m9YmQATRlsxfTU9REDPSz+D7cjBJ0rKAXtZx4wCfLrQgpLVDCtDb0hgTTOYMHf0MdHomBmyuHsfK9I8gAv8IxQlTM+XOASGF2bK9eYePeM8TOIWGRlSklnFVPqdPCBuaANQCzNescgE6vr40ivgt7LHkrTRWXhQsAUepB2O4/EQlKKWQu+h0P99xDISmAow2jydhgU5SH5vyp4wXConhz1jf8EJSUmvv/ADBkp0NoUZVSl1qkmho3RQ0+hh5KmBgH+bR/frGOp09M683NrclKfw9qpqNtun4iniMMlRsktq1dfTyjQJUAC2lvvCrEpzMRLIOY5m1DX8NeUXxTXTMWfAnup8lCVgSPkUsFrZiR5KcRaROxCD84UNlJ05lJH0gkiWVGg97RZTIbTTW3hFjxy/KMKul4ZVXxmeUkBCLs4zGn9IJbzjpGAeqlEk1L3PjbyiyZTnbpHoSxp78IJiZ8IKuq8kEABxrFudxxDISXDZUnulnDtccxrpASly+sDnywqh1vzd6RHJjVk8WR42fQ8GxlpILgpDGC/pyYweA4tOwwyS1pUjRKwS3RQILdX6wbFdocUsNny75EhPq5PkRFk+NMdWt7RqeI4r4SbjMaJH3a5AFYy07DKUorBKquTr16coXygpKgsEqU9XJOZ6EFRqzGHEpbo7pYEF7FrkiK8k8jX6XIlt/JVmYv4YvQ84z8qcZ8wKVWXLJyA61fyH16R7icV8ZWRL37x0A2/wCYm3jDmTw2WJYKVAF2ykUSBQEH01ivDHyw9Zm17F/YNcsJAKQbVBYeR1DQGcVEMC1ee+hFQ28FWkgh+8DY/wB4gpMaTnIsYfjU1KMr5ikM5PPWm0UMbi500stZA2T3R5u5g8tIYu/L3tEUynJEULBjXei15rfyUv0QALpB9X3fygKuEAkKIrR/teHaJDCztreBrkmpBfkW+njF5ULJeFQ/s35axbkYQAuzkhnbT2I9yqDiwO/un+I9kTqHq1fzAAWTICGAF6mt+m3SCKqNfG8RNREJijpVoAJzpiSwFCBXR7Ee6xGeAS5vroxDV2LwMJ7zmhHPcdfCJKO48YkRIFT/AJvEPgObjmP8RMo2bzgCsRvf23jAMHPwtS9BuH38Y6BTMGpYfMQXpuKMXA0joBDBUlyzsxL66R7KlbX84Ktk0TTcxFEytNLmEMliEsAp3H0f7R5MSdG+kGK94GV5i2X3uIQEFSsw63BrFKZhVoOZHfSP2mpptuOR9YZlIagL61p4DSJJUNNoVSqWmWY8lY3uSlhuL51FKR15Pd6WixMXnGVDEfuUNRQ5R435R5PwwXQgEizgN7pBQWNABtEZjiXZPUO/jROVNAsA8RXM96REgl67WP13gTqdzbnblEzKSSujN1YR6qXU17vr5xaSGS7jzD7wAzHLEjpSAZGWQbf5ic2TlsPofp9oHNQ9mDG1vCPQym9LQAeEEm39oKABXf2I7IRfpEfhn5m192tAASafOkUp2HCyXBqGu1ObXEWZo8fCPEDWENMoowqUMAlg9hR4aY+eFhICUJCRoCH1rU9PCBqIYMAIGpGVjAI6QlnOY8hSnSLWKTlAIWCdmO9i9zFcFqqudPtE5uHUUFSdDZx6iGAL9Y9FJB8PxBEzE6JbxiskknaCIcHpCAsFRFiBqKvHqC5BU29m93gCpTj349I9QUiqnIrq3SpB1aGIYYhAUGTV/TwNIT/oSk0Yv+Nt4tJm6O/26RFdDq9eviIYEJUpjVzyqP8AESVQs40984kvEAioq92tasDXKKtXelDb8QASUrfc0q/KAEmrkARM4CgZy3Ou99YgpHnAB4hI5e/tA5iQKGoNPPUbRNKefpHoCTTUefrC0PZVlLCXTdjQ9PDaOjp+Gb+1DHsSEWzbx8o9lo139+MdHQgJu+1B7+ke/ELgVb8x0dCAMZbH3tHijrTyjo6GBAmvl94FNn96mz/S20dHQARwswkGvLpFuYnuiOjoQAlLpSmv2geR35FuvXzjo6GBGYaUpb1iaaGOjoQw4FG3rWvKPUKceLdI6OgArqnVAYVH9/tBUD35fn0jo6ADwtoOrl3LV2o+kSWAwpHR0IAM2ZbkQ1bZqQSVMLtHR0AEUpr1BPr/AHiU7Q+w0eR0MCZXQ8hEJUwlL+9PzHR0AiNifD36R4lX3jo6EM9Nj4x5LleNY6OhiIqxJSKab1vBFT7EpBt6x7HQAQWkNSzWga0sxv4R5HQwArUCASH9tHR0dDA/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617539"/>
            <a:ext cx="3653224" cy="2595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 descr="https://encrypted-tbn0.gstatic.com/images?q=tbn:ANd9GcRCWRTPp9PsQuKem8x0UtCYVQkQnRPkqoeVxZdzkAGyMR8D0BbW1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619831"/>
            <a:ext cx="3861531" cy="25931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https://encrypted-tbn0.gstatic.com/images?q=tbn:ANd9GcQPezz0UhJeb92uV7-ol2_F_wqbC8OD42BUDOHyJbdvJoEDhvH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973" y="3789040"/>
            <a:ext cx="3884851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32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606633"/>
            <a:ext cx="3413105" cy="4772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99" y="2852936"/>
            <a:ext cx="4974312" cy="914400"/>
          </a:xfrm>
        </p:spPr>
        <p:txBody>
          <a:bodyPr/>
          <a:lstStyle/>
          <a:p>
            <a:pPr algn="ctr"/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/>
              <a:t/>
            </a:r>
            <a:br>
              <a:rPr lang="uk-UA" sz="3600" dirty="0"/>
            </a:br>
            <a:r>
              <a:rPr lang="uk-UA" sz="3200" b="1" dirty="0" smtClean="0">
                <a:latin typeface="Georgia" pitchFamily="18" charset="0"/>
              </a:rPr>
              <a:t>Ви добре справились із завданнями </a:t>
            </a:r>
            <a:br>
              <a:rPr lang="uk-UA" sz="3200" b="1" dirty="0" smtClean="0">
                <a:latin typeface="Georgia" pitchFamily="18" charset="0"/>
              </a:rPr>
            </a:br>
            <a:r>
              <a:rPr lang="uk-UA" sz="3200" b="1" dirty="0" smtClean="0">
                <a:latin typeface="Georgia" pitchFamily="18" charset="0"/>
              </a:rPr>
              <a:t>і отримуєте посвідчення справжнього детектива</a:t>
            </a:r>
            <a:endParaRPr lang="ru-RU" sz="3200" b="1" dirty="0">
              <a:latin typeface="Georgia" pitchFamily="18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503547"/>
            <a:ext cx="166687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65103"/>
            <a:ext cx="2880320" cy="2193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109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611560" y="-243408"/>
            <a:ext cx="7637472" cy="1498104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uk-UA" b="1" dirty="0" smtClean="0">
                <a:latin typeface="Georgia" pitchFamily="18" charset="0"/>
              </a:rPr>
              <a:t>Слідство </a:t>
            </a:r>
            <a:r>
              <a:rPr lang="uk-UA" b="1" dirty="0" smtClean="0">
                <a:latin typeface="Georgia" pitchFamily="18" charset="0"/>
              </a:rPr>
              <a:t>ведуть:</a:t>
            </a:r>
            <a:endParaRPr lang="ru-RU" b="1" dirty="0">
              <a:latin typeface="Georgia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3212976"/>
            <a:ext cx="2992726" cy="273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2079" y="3219034"/>
            <a:ext cx="2904301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Текст 1"/>
          <p:cNvSpPr>
            <a:spLocks noGrp="1"/>
          </p:cNvSpPr>
          <p:nvPr>
            <p:ph type="body" idx="1"/>
          </p:nvPr>
        </p:nvSpPr>
        <p:spPr>
          <a:xfrm>
            <a:off x="1043608" y="2060848"/>
            <a:ext cx="3273552" cy="63976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uk-UA" b="1" dirty="0">
                <a:latin typeface="Georgia" pitchFamily="18" charset="0"/>
              </a:rPr>
              <a:t>к</a:t>
            </a:r>
            <a:r>
              <a:rPr lang="uk-UA" b="1" dirty="0" smtClean="0">
                <a:latin typeface="Georgia" pitchFamily="18" charset="0"/>
              </a:rPr>
              <a:t>оманда Шерлока Холмса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12" name="Текст 3"/>
          <p:cNvSpPr>
            <a:spLocks noGrp="1"/>
          </p:cNvSpPr>
          <p:nvPr>
            <p:ph type="body" sz="quarter" idx="4294967295"/>
          </p:nvPr>
        </p:nvSpPr>
        <p:spPr>
          <a:xfrm>
            <a:off x="4855426" y="1916832"/>
            <a:ext cx="3777608" cy="639762"/>
          </a:xfrm>
          <a:prstGeom prst="rect">
            <a:avLst/>
          </a:prstGeom>
        </p:spPr>
        <p:txBody>
          <a:bodyPr/>
          <a:lstStyle/>
          <a:p>
            <a:pPr marL="18288" indent="0" algn="ctr">
              <a:buNone/>
            </a:pPr>
            <a:r>
              <a:rPr lang="uk-UA" sz="2400" b="1" dirty="0">
                <a:latin typeface="Georgia" pitchFamily="18" charset="0"/>
              </a:rPr>
              <a:t>к</a:t>
            </a:r>
            <a:r>
              <a:rPr lang="uk-UA" sz="2400" b="1" dirty="0" smtClean="0">
                <a:latin typeface="Georgia" pitchFamily="18" charset="0"/>
              </a:rPr>
              <a:t>оманда міс </a:t>
            </a:r>
            <a:r>
              <a:rPr lang="uk-UA" sz="2400" b="1" dirty="0" err="1" smtClean="0">
                <a:latin typeface="Georgia" pitchFamily="18" charset="0"/>
              </a:rPr>
              <a:t>Марпл</a:t>
            </a:r>
            <a:endParaRPr lang="ru-RU" sz="2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86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build="p"/>
      <p:bldP spid="1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" b="386"/>
          <a:stretch>
            <a:fillRect/>
          </a:stretch>
        </p:blipFill>
        <p:spPr bwMode="auto">
          <a:xfrm>
            <a:off x="755576" y="764704"/>
            <a:ext cx="3168352" cy="4151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139952" y="980728"/>
            <a:ext cx="4752528" cy="201622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Завдання №1 </a:t>
            </a:r>
            <a:r>
              <a:rPr lang="uk-UA" sz="4400" b="1" i="1" spc="50" dirty="0" smtClean="0">
                <a:ln w="11430"/>
                <a:solidFill>
                  <a:srgbClr val="7D253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«Фоторобот» </a:t>
            </a:r>
            <a:endParaRPr lang="ru-RU" sz="4400" b="1" i="1" spc="50" dirty="0">
              <a:ln w="11430"/>
              <a:solidFill>
                <a:srgbClr val="7D253A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5517232"/>
            <a:ext cx="7776864" cy="914400"/>
          </a:xfrm>
        </p:spPr>
        <p:txBody>
          <a:bodyPr/>
          <a:lstStyle/>
          <a:p>
            <a:pPr algn="ctr"/>
            <a:r>
              <a:rPr lang="uk-UA" sz="2400" b="1" dirty="0" smtClean="0">
                <a:latin typeface="Georgia" pitchFamily="18" charset="0"/>
              </a:rPr>
              <a:t>Скласти із фрагментів фоторобот розшукуваних, назвати їх імена та прізвища, розказати все, що ви </a:t>
            </a:r>
            <a:r>
              <a:rPr lang="uk-UA" sz="2400" b="1" dirty="0" smtClean="0">
                <a:latin typeface="Georgia" pitchFamily="18" charset="0"/>
              </a:rPr>
              <a:t>знаєте про їхні професії</a:t>
            </a:r>
            <a:endParaRPr lang="ru-RU" sz="24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28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733256"/>
            <a:ext cx="8424936" cy="914400"/>
          </a:xfrm>
        </p:spPr>
        <p:txBody>
          <a:bodyPr/>
          <a:lstStyle/>
          <a:p>
            <a:pPr algn="ctr"/>
            <a:r>
              <a:rPr lang="uk-UA" sz="2400" b="1" dirty="0" smtClean="0">
                <a:latin typeface="Georgia" pitchFamily="18" charset="0"/>
              </a:rPr>
              <a:t>Валентин </a:t>
            </a:r>
            <a:r>
              <a:rPr lang="uk-UA" sz="2400" b="1" dirty="0" err="1" smtClean="0">
                <a:latin typeface="Georgia" pitchFamily="18" charset="0"/>
              </a:rPr>
              <a:t>Юдашкін</a:t>
            </a:r>
            <a:r>
              <a:rPr lang="uk-UA" sz="2400" b="1" dirty="0" smtClean="0">
                <a:latin typeface="Georgia" pitchFamily="18" charset="0"/>
              </a:rPr>
              <a:t> – російський художник – модельєр. Народний художник Росії. Перша колекція зі 150 моделей одягу була представлена в Парижі в 1991 році. З 2010 року – головний редактор цілодобового каналу «Стиль і мода»</a:t>
            </a:r>
            <a:endParaRPr lang="ru-RU" sz="2400" b="1" dirty="0">
              <a:latin typeface="Georgia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64704"/>
            <a:ext cx="1944216" cy="3808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5" descr="https://encrypted-tbn2.gstatic.com/images?q=tbn:ANd9GcSrQKrSFXntpOt1xSxz6W8lbGfI-YopPTvkxFS35QUGPc3lGBhv1Q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3672408" cy="38164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74648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733256"/>
            <a:ext cx="7543800" cy="914400"/>
          </a:xfrm>
        </p:spPr>
        <p:txBody>
          <a:bodyPr/>
          <a:lstStyle/>
          <a:p>
            <a:pPr algn="ctr"/>
            <a:r>
              <a:rPr lang="uk-UA" sz="2400" b="1" dirty="0" smtClean="0">
                <a:latin typeface="Georgia" pitchFamily="18" charset="0"/>
              </a:rPr>
              <a:t>Лілія </a:t>
            </a:r>
            <a:r>
              <a:rPr lang="uk-UA" sz="2400" b="1" dirty="0" err="1" smtClean="0">
                <a:latin typeface="Georgia" pitchFamily="18" charset="0"/>
              </a:rPr>
              <a:t>Ребрик</a:t>
            </a:r>
            <a:r>
              <a:rPr lang="uk-UA" sz="2400" b="1" dirty="0" smtClean="0">
                <a:latin typeface="Georgia" pitchFamily="18" charset="0"/>
              </a:rPr>
              <a:t> – українська акторка, </a:t>
            </a:r>
            <a:r>
              <a:rPr lang="uk-UA" sz="2400" b="1" dirty="0" err="1" smtClean="0">
                <a:latin typeface="Georgia" pitchFamily="18" charset="0"/>
              </a:rPr>
              <a:t>телеведуча</a:t>
            </a:r>
            <a:r>
              <a:rPr lang="uk-UA" sz="2400" b="1" dirty="0" smtClean="0">
                <a:latin typeface="Georgia" pitchFamily="18" charset="0"/>
              </a:rPr>
              <a:t>. Майстер спорту з художньої гімнастики. З 2006 по 2012 рік знялася в 27 кінофільмах. Ведуча </a:t>
            </a:r>
            <a:r>
              <a:rPr lang="uk-UA" sz="2400" b="1" dirty="0" err="1" smtClean="0">
                <a:latin typeface="Georgia" pitchFamily="18" charset="0"/>
              </a:rPr>
              <a:t>телепроекту</a:t>
            </a:r>
            <a:r>
              <a:rPr lang="uk-UA" sz="2400" b="1" dirty="0" smtClean="0">
                <a:latin typeface="Georgia" pitchFamily="18" charset="0"/>
              </a:rPr>
              <a:t> талант – шоу «танцюють всі!»</a:t>
            </a:r>
            <a:endParaRPr lang="ru-RU" sz="2400" b="1" dirty="0">
              <a:latin typeface="Georgia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2160240" cy="4231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5" descr="http://novostiua.net/uploads/posts/2012-08/1346395807_rebrik.jpg"/>
          <p:cNvPicPr>
            <a:picLocks noGrp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0"/>
          <a:stretch/>
        </p:blipFill>
        <p:spPr bwMode="auto">
          <a:xfrm>
            <a:off x="971600" y="620688"/>
            <a:ext cx="4386086" cy="36576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32430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5733256"/>
            <a:ext cx="8856984" cy="914400"/>
          </a:xfrm>
        </p:spPr>
        <p:txBody>
          <a:bodyPr/>
          <a:lstStyle/>
          <a:p>
            <a:pPr algn="ctr"/>
            <a:r>
              <a:rPr lang="uk-UA" sz="2400" b="1" dirty="0" smtClean="0">
                <a:latin typeface="Georgia" pitchFamily="18" charset="0"/>
              </a:rPr>
              <a:t>Алла Пугачова – російська  естрадна співачка, композитор, естрадний режисер, продюсер, кіноакторка, </a:t>
            </a:r>
            <a:r>
              <a:rPr lang="uk-UA" sz="2400" b="1" dirty="0" err="1" smtClean="0">
                <a:latin typeface="Georgia" pitchFamily="18" charset="0"/>
              </a:rPr>
              <a:t>телеведуча</a:t>
            </a:r>
            <a:r>
              <a:rPr lang="uk-UA" sz="2400" b="1" dirty="0" smtClean="0">
                <a:latin typeface="Georgia" pitchFamily="18" charset="0"/>
              </a:rPr>
              <a:t>. Лауреат Державної премії РФ. Загальний тираж її музичн</a:t>
            </a:r>
            <a:r>
              <a:rPr lang="uk-UA" sz="2400" b="1" dirty="0" smtClean="0">
                <a:latin typeface="Georgia" pitchFamily="18" charset="0"/>
              </a:rPr>
              <a:t>их дисків перевищує 250 млн. екземплярів.</a:t>
            </a:r>
            <a:endParaRPr lang="ru-RU" sz="2400" b="1" dirty="0">
              <a:latin typeface="Georgia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85448"/>
            <a:ext cx="2160240" cy="4231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5" descr="http://www.rbc.ua/static/files/gallery_uploads/images/Alla-Pugachyova-zanyata-kak-nikogda.jpg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72548"/>
            <a:ext cx="3240360" cy="380857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62567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5661248"/>
            <a:ext cx="8928992" cy="914400"/>
          </a:xfrm>
        </p:spPr>
        <p:txBody>
          <a:bodyPr/>
          <a:lstStyle/>
          <a:p>
            <a:pPr algn="ctr"/>
            <a:r>
              <a:rPr lang="uk-UA" sz="2400" b="1" dirty="0" smtClean="0">
                <a:latin typeface="Georgia" pitchFamily="18" charset="0"/>
              </a:rPr>
              <a:t>Сергій Звєрєв </a:t>
            </a:r>
            <a:r>
              <a:rPr lang="uk-UA" sz="2400" b="1" dirty="0" err="1" smtClean="0">
                <a:latin typeface="Georgia" pitchFamily="18" charset="0"/>
              </a:rPr>
              <a:t>–дизайнер</a:t>
            </a:r>
            <a:r>
              <a:rPr lang="uk-UA" sz="2400" b="1" dirty="0" smtClean="0">
                <a:latin typeface="Georgia" pitchFamily="18" charset="0"/>
              </a:rPr>
              <a:t> зачісок, </a:t>
            </a:r>
            <a:r>
              <a:rPr lang="uk-UA" sz="2400" b="1" dirty="0" err="1" smtClean="0">
                <a:latin typeface="Georgia" pitchFamily="18" charset="0"/>
              </a:rPr>
              <a:t>сталіст</a:t>
            </a:r>
            <a:r>
              <a:rPr lang="uk-UA" sz="2400" b="1" dirty="0" smtClean="0">
                <a:latin typeface="Georgia" pitchFamily="18" charset="0"/>
              </a:rPr>
              <a:t>, </a:t>
            </a:r>
            <a:r>
              <a:rPr lang="uk-UA" sz="2400" b="1" dirty="0" err="1" smtClean="0">
                <a:latin typeface="Georgia" pitchFamily="18" charset="0"/>
              </a:rPr>
              <a:t>візажист</a:t>
            </a:r>
            <a:r>
              <a:rPr lang="uk-UA" sz="2400" b="1" dirty="0" smtClean="0">
                <a:latin typeface="Georgia" pitchFamily="18" charset="0"/>
              </a:rPr>
              <a:t>, співак. Отримав освіту за трьома спеціальностями: перукарське мистецтво, декоративна косметика, дизайнер одягу. Навчався в Будинку моди в Парижі.  Директор салону «Сергій Звєрєв»</a:t>
            </a:r>
            <a:endParaRPr lang="ru-RU" sz="2400" b="1" dirty="0">
              <a:latin typeface="Georgia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570" y="404664"/>
            <a:ext cx="2232248" cy="4372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5" descr="http://uareview.com/wp-content/uploads/2013/02/sergiy-zverev.jpg"/>
          <p:cNvPicPr>
            <a:picLocks noGrp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9" r="9365"/>
          <a:stretch/>
        </p:blipFill>
        <p:spPr bwMode="auto">
          <a:xfrm>
            <a:off x="899592" y="764704"/>
            <a:ext cx="4176464" cy="338437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02013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878831" y="764704"/>
            <a:ext cx="3189114" cy="2147153"/>
          </a:xfrm>
        </p:spPr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707904" y="764704"/>
            <a:ext cx="5328592" cy="266429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rible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Завдання №2 </a:t>
            </a:r>
            <a:r>
              <a:rPr lang="uk-UA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«Увага! Розшук»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517232"/>
            <a:ext cx="8496944" cy="914400"/>
          </a:xfrm>
        </p:spPr>
        <p:txBody>
          <a:bodyPr/>
          <a:lstStyle/>
          <a:p>
            <a:pPr algn="ctr"/>
            <a:r>
              <a:rPr lang="uk-UA" sz="3200" b="1" dirty="0" smtClean="0">
                <a:latin typeface="Georgia" pitchFamily="18" charset="0"/>
              </a:rPr>
              <a:t>За описом </a:t>
            </a:r>
            <a:r>
              <a:rPr lang="uk-UA" sz="3200" b="1" dirty="0" smtClean="0">
                <a:latin typeface="Georgia" pitchFamily="18" charset="0"/>
              </a:rPr>
              <a:t>відгадати назви робочих інструментів . Вказати, людині якої професії вони належать.</a:t>
            </a:r>
            <a:endParaRPr lang="ru-RU" sz="3200" b="1" dirty="0">
              <a:latin typeface="Georgia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55184"/>
            <a:ext cx="3168352" cy="4245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91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12282352"/>
              </p:ext>
            </p:extLst>
          </p:nvPr>
        </p:nvGraphicFramePr>
        <p:xfrm>
          <a:off x="755576" y="692696"/>
          <a:ext cx="7992888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36957635"/>
              </p:ext>
            </p:extLst>
          </p:nvPr>
        </p:nvGraphicFramePr>
        <p:xfrm>
          <a:off x="755576" y="1916832"/>
          <a:ext cx="8136904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34154051"/>
              </p:ext>
            </p:extLst>
          </p:nvPr>
        </p:nvGraphicFramePr>
        <p:xfrm>
          <a:off x="755576" y="3140968"/>
          <a:ext cx="7992888" cy="1167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4568200" y="4365104"/>
            <a:ext cx="3604200" cy="201622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Штангенциркуль</a:t>
            </a:r>
            <a:endParaRPr lang="ru-RU" sz="2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https://encrypted-tbn1.gstatic.com/images?q=tbn:ANd9GcQkPtUsKpgE2aa-z797BpHXJx8Bvkkk2Fba2kDZFPSnaIAM5A0I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49290"/>
            <a:ext cx="2675503" cy="20040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60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766</TotalTime>
  <Words>382</Words>
  <Application>Microsoft Office PowerPoint</Application>
  <PresentationFormat>Экран (4:3)</PresentationFormat>
  <Paragraphs>61</Paragraphs>
  <Slides>16</Slides>
  <Notes>16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Базовая</vt:lpstr>
      <vt:lpstr>  «Детективи»</vt:lpstr>
      <vt:lpstr>Слідство ведуть:</vt:lpstr>
      <vt:lpstr>Скласти із фрагментів фоторобот розшукуваних, назвати їх імена та прізвища, розказати все, що ви знаєте про їхні професії</vt:lpstr>
      <vt:lpstr>Валентин Юдашкін – російський художник – модельєр. Народний художник Росії. Перша колекція зі 150 моделей одягу була представлена в Парижі в 1991 році. З 2010 року – головний редактор цілодобового каналу «Стиль і мода»</vt:lpstr>
      <vt:lpstr>Лілія Ребрик – українська акторка, телеведуча. Майстер спорту з художньої гімнастики. З 2006 по 2012 рік знялася в 27 кінофільмах. Ведуча телепроекту талант – шоу «танцюють всі!»</vt:lpstr>
      <vt:lpstr>Алла Пугачова – російська  естрадна співачка, композитор, естрадний режисер, продюсер, кіноакторка, телеведуча. Лауреат Державної премії РФ. Загальний тираж її музичних дисків перевищує 250 млн. екземплярів.</vt:lpstr>
      <vt:lpstr>Сергій Звєрєв –дизайнер зачісок, сталіст, візажист, співак. Отримав освіту за трьома спеціальностями: перукарське мистецтво, декоративна косметика, дизайнер одягу. Навчався в Будинку моди в Парижі.  Директор салону «Сергій Звєрєв»</vt:lpstr>
      <vt:lpstr>За описом відгадати назви робочих інструментів . Вказати, людині якої професії вони належать.</vt:lpstr>
      <vt:lpstr>Презентация PowerPoint</vt:lpstr>
      <vt:lpstr>Презентация PowerPoint</vt:lpstr>
      <vt:lpstr>Презентация PowerPoint</vt:lpstr>
      <vt:lpstr>Презентация PowerPoint</vt:lpstr>
      <vt:lpstr> Встановити особи яких професій є порушниками правопорядку та в чому причина правопорушень</vt:lpstr>
      <vt:lpstr>Презентация PowerPoint</vt:lpstr>
      <vt:lpstr>Презентация PowerPoint</vt:lpstr>
      <vt:lpstr>  Ви добре справились із завданнями  і отримуєте посвідчення справжнього детектива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Фізичний детектив</dc:title>
  <dc:creator>User</dc:creator>
  <cp:lastModifiedBy>User</cp:lastModifiedBy>
  <cp:revision>51</cp:revision>
  <cp:lastPrinted>2012-12-15T19:13:18Z</cp:lastPrinted>
  <dcterms:created xsi:type="dcterms:W3CDTF">2012-12-14T17:59:15Z</dcterms:created>
  <dcterms:modified xsi:type="dcterms:W3CDTF">2013-09-18T19:08:23Z</dcterms:modified>
</cp:coreProperties>
</file>