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A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18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9271-BFE8-4757-B411-BD6867713D22}" type="datetimeFigureOut">
              <a:rPr lang="uk-UA" smtClean="0"/>
              <a:t>08.01.2014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5EE6F-1806-4A75-87C5-7C1A43C7A837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9271-BFE8-4757-B411-BD6867713D22}" type="datetimeFigureOut">
              <a:rPr lang="uk-UA" smtClean="0"/>
              <a:t>08.01.2014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5EE6F-1806-4A75-87C5-7C1A43C7A837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9271-BFE8-4757-B411-BD6867713D22}" type="datetimeFigureOut">
              <a:rPr lang="uk-UA" smtClean="0"/>
              <a:t>08.01.2014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5EE6F-1806-4A75-87C5-7C1A43C7A837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9271-BFE8-4757-B411-BD6867713D22}" type="datetimeFigureOut">
              <a:rPr lang="uk-UA" smtClean="0"/>
              <a:t>08.01.2014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5EE6F-1806-4A75-87C5-7C1A43C7A837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9271-BFE8-4757-B411-BD6867713D22}" type="datetimeFigureOut">
              <a:rPr lang="uk-UA" smtClean="0"/>
              <a:t>08.01.2014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5EE6F-1806-4A75-87C5-7C1A43C7A837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9271-BFE8-4757-B411-BD6867713D22}" type="datetimeFigureOut">
              <a:rPr lang="uk-UA" smtClean="0"/>
              <a:t>08.01.2014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5EE6F-1806-4A75-87C5-7C1A43C7A837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9271-BFE8-4757-B411-BD6867713D22}" type="datetimeFigureOut">
              <a:rPr lang="uk-UA" smtClean="0"/>
              <a:t>08.01.2014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5EE6F-1806-4A75-87C5-7C1A43C7A837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9271-BFE8-4757-B411-BD6867713D22}" type="datetimeFigureOut">
              <a:rPr lang="uk-UA" smtClean="0"/>
              <a:t>08.01.2014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5EE6F-1806-4A75-87C5-7C1A43C7A837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9271-BFE8-4757-B411-BD6867713D22}" type="datetimeFigureOut">
              <a:rPr lang="uk-UA" smtClean="0"/>
              <a:t>08.01.2014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5EE6F-1806-4A75-87C5-7C1A43C7A837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9271-BFE8-4757-B411-BD6867713D22}" type="datetimeFigureOut">
              <a:rPr lang="uk-UA" smtClean="0"/>
              <a:t>08.01.2014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5EE6F-1806-4A75-87C5-7C1A43C7A837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9271-BFE8-4757-B411-BD6867713D22}" type="datetimeFigureOut">
              <a:rPr lang="uk-UA" smtClean="0"/>
              <a:t>08.01.2014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5EE6F-1806-4A75-87C5-7C1A43C7A837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61D9271-BFE8-4757-B411-BD6867713D22}" type="datetimeFigureOut">
              <a:rPr lang="uk-UA" smtClean="0"/>
              <a:t>08.01.2014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1B5EE6F-1806-4A75-87C5-7C1A43C7A837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548680"/>
            <a:ext cx="7175351" cy="1793167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75"/>
            <a:ext cx="9144000" cy="68231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90836" y="1508040"/>
            <a:ext cx="7200800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softRound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Verdana"/>
                <a:ea typeface="+mj-ea"/>
                <a:cs typeface="+mj-cs"/>
              </a:rPr>
              <a:t>Технологія виготовлення виробу з фанери або ДВП</a:t>
            </a:r>
            <a:endParaRPr kumimoji="0" lang="uk-UA" sz="1800" b="1" i="0" u="none" strike="noStrike" kern="0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24844" y="5157192"/>
            <a:ext cx="5094312" cy="100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rgbClr val="9999FF"/>
              </a:buClr>
            </a:pPr>
            <a:r>
              <a:rPr lang="uk-UA" sz="2000" b="1" i="1" kern="0" dirty="0" smtClean="0">
                <a:solidFill>
                  <a:srgbClr val="D2A000"/>
                </a:solidFill>
                <a:latin typeface="Verdana"/>
              </a:rPr>
              <a:t>Сікоза Анатолій Анатолійович</a:t>
            </a:r>
            <a:r>
              <a:rPr kumimoji="0" lang="uk-UA" sz="2000" b="1" i="1" u="none" strike="noStrike" kern="0" cap="none" spc="0" normalizeH="0" baseline="0" noProof="0" dirty="0" smtClean="0">
                <a:ln>
                  <a:noFill/>
                </a:ln>
                <a:solidFill>
                  <a:srgbClr val="D2A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,</a:t>
            </a:r>
            <a:r>
              <a:rPr lang="uk-UA" b="1" kern="0" dirty="0" smtClean="0">
                <a:solidFill>
                  <a:srgbClr val="D2A000"/>
                </a:solidFill>
                <a:latin typeface="Verdana"/>
              </a:rPr>
              <a:t> </a:t>
            </a:r>
            <a:r>
              <a:rPr lang="uk-UA" b="1" kern="0" dirty="0">
                <a:solidFill>
                  <a:srgbClr val="D2A000"/>
                </a:solidFill>
                <a:latin typeface="Verdana"/>
              </a:rPr>
              <a:t>спеціаліст вищої категорії, </a:t>
            </a: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rgbClr val="9999FF"/>
              </a:buClr>
            </a:pPr>
            <a:r>
              <a:rPr lang="uk-UA" b="1" kern="0" dirty="0">
                <a:solidFill>
                  <a:srgbClr val="D2A000"/>
                </a:solidFill>
                <a:latin typeface="Verdana"/>
              </a:rPr>
              <a:t>учитель трудового навчання</a:t>
            </a:r>
            <a:endParaRPr lang="en-US" b="1" kern="0" dirty="0">
              <a:solidFill>
                <a:srgbClr val="D2A000"/>
              </a:solidFill>
              <a:latin typeface="Verdana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15222" y="3704143"/>
            <a:ext cx="1552028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softRound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/>
                <a:ea typeface="+mj-ea"/>
                <a:cs typeface="+mj-cs"/>
              </a:rPr>
              <a:t>5</a:t>
            </a:r>
            <a:r>
              <a:rPr kumimoji="0" lang="uk-UA" sz="2800" b="1" i="0" u="none" strike="noStrike" kern="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Verdana"/>
                <a:ea typeface="+mj-ea"/>
                <a:cs typeface="+mj-cs"/>
              </a:rPr>
              <a:t> клас</a:t>
            </a:r>
            <a:endParaRPr kumimoji="0" lang="uk-UA" sz="1800" b="1" i="0" u="none" strike="noStrike" kern="0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40463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244475"/>
            <a:ext cx="9547226" cy="734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404664"/>
            <a:ext cx="7128792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/>
            <a:r>
              <a:rPr kumimoji="0" lang="uk-UA" sz="40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Технологія виготовлення виробу : </a:t>
            </a:r>
            <a:endParaRPr lang="uk-UA" dirty="0">
              <a:solidFill>
                <a:prstClr val="black"/>
              </a:solidFill>
            </a:endParaRPr>
          </a:p>
        </p:txBody>
      </p:sp>
      <p:pic>
        <p:nvPicPr>
          <p:cNvPr id="10243" name="Picture 3" descr="C:\Documents and Settings\Администратор\Рабочий стол\Новая папка\IMG_06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652" y="1844824"/>
            <a:ext cx="6264696" cy="4176464"/>
          </a:xfrm>
          <a:prstGeom prst="rect">
            <a:avLst/>
          </a:prstGeom>
          <a:noFill/>
          <a:ln w="635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53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244475"/>
            <a:ext cx="9547226" cy="734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620688"/>
            <a:ext cx="7128792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/>
            <a:r>
              <a:rPr lang="uk-UA" sz="4000" b="1" kern="0" spc="5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/>
              </a:rPr>
              <a:t>Підставка для олівців </a:t>
            </a:r>
            <a:r>
              <a:rPr kumimoji="0" lang="uk-UA" sz="40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 </a:t>
            </a:r>
            <a:endParaRPr lang="uk-UA" dirty="0">
              <a:solidFill>
                <a:prstClr val="black"/>
              </a:solidFill>
            </a:endParaRPr>
          </a:p>
        </p:txBody>
      </p:sp>
      <p:pic>
        <p:nvPicPr>
          <p:cNvPr id="11267" name="Picture 3" descr="C:\Documents and Settings\Администратор\Рабочий стол\Новая папка\IMG_064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4" t="4020" r="6019" b="3241"/>
          <a:stretch/>
        </p:blipFill>
        <p:spPr bwMode="auto">
          <a:xfrm>
            <a:off x="1555216" y="1844823"/>
            <a:ext cx="6105575" cy="4278587"/>
          </a:xfrm>
          <a:prstGeom prst="rect">
            <a:avLst/>
          </a:prstGeom>
          <a:noFill/>
          <a:ln w="635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259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244475"/>
            <a:ext cx="9547226" cy="734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 rot="21130112">
            <a:off x="1772816" y="908720"/>
            <a:ext cx="5598368" cy="45243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uk-UA" sz="9600" b="1" i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Дякую </a:t>
            </a:r>
          </a:p>
          <a:p>
            <a:pPr lvl="0" algn="ctr"/>
            <a:r>
              <a:rPr lang="uk-UA" sz="9600" b="1" i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lvl="0" algn="ctr"/>
            <a:r>
              <a:rPr lang="uk-UA" sz="9600" b="1" i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uk-UA" sz="9600" b="1" i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вагу!</a:t>
            </a:r>
            <a:r>
              <a:rPr kumimoji="0" lang="uk-UA" sz="9600" b="1" i="0" u="none" strike="noStrike" kern="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uk-UA" sz="4000" b="1" i="0" u="none" strike="noStrike" kern="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62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404664"/>
            <a:ext cx="7272808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lvl="0" algn="ctr"/>
            <a:r>
              <a:rPr lang="uk-UA" sz="4000" b="1" kern="0" spc="5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/>
              </a:rPr>
              <a:t>Калейдоскоп виробів :</a:t>
            </a:r>
            <a:r>
              <a:rPr kumimoji="0" lang="uk-UA" sz="40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 </a:t>
            </a:r>
            <a:endParaRPr lang="uk-UA" dirty="0">
              <a:solidFill>
                <a:prstClr val="black"/>
              </a:solidFill>
            </a:endParaRPr>
          </a:p>
        </p:txBody>
      </p:sp>
      <p:pic>
        <p:nvPicPr>
          <p:cNvPr id="8" name="Рисунок 7" descr="http://www.lobzik.pri.ee/catalog/158/158_0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962350"/>
            <a:ext cx="2664296" cy="2388096"/>
          </a:xfrm>
          <a:prstGeom prst="roundRect">
            <a:avLst>
              <a:gd name="adj" fmla="val 16667"/>
            </a:avLst>
          </a:prstGeom>
          <a:ln w="38100">
            <a:solidFill>
              <a:srgbClr val="FFC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63500" h="63500" prst="artDeco"/>
            <a:contourClr>
              <a:srgbClr val="969696"/>
            </a:contourClr>
          </a:sp3d>
        </p:spPr>
      </p:pic>
      <p:pic>
        <p:nvPicPr>
          <p:cNvPr id="9" name="Рисунок 8" descr="http://www.chas-daily.com/win/2011/04/20/n078_loshadka-kachalka_wood-horse-03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3240360" cy="2388096"/>
          </a:xfrm>
          <a:prstGeom prst="roundRect">
            <a:avLst>
              <a:gd name="adj" fmla="val 16667"/>
            </a:avLst>
          </a:prstGeom>
          <a:ln w="25400">
            <a:solidFill>
              <a:srgbClr val="FFC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933056"/>
            <a:ext cx="3888432" cy="24482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635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63500" h="63500" prst="artDeco"/>
            <a:contourClr>
              <a:srgbClr val="FFFFFF"/>
            </a:contourClr>
          </a:sp3d>
        </p:spPr>
      </p:pic>
      <p:pic>
        <p:nvPicPr>
          <p:cNvPr id="2053" name="Picture 5" descr="C:\Documents and Settings\Администратор\Рабочий стол\Новая папка\IMG_048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04" y="1304595"/>
            <a:ext cx="3528392" cy="23522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635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35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075" y="-249238"/>
            <a:ext cx="9583738" cy="735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http://i036.radikal.ru/1303/38/06398cdf27a6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2"/>
          <a:stretch/>
        </p:blipFill>
        <p:spPr bwMode="auto">
          <a:xfrm>
            <a:off x="4993494" y="1961956"/>
            <a:ext cx="3286125" cy="3323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30" b="19698"/>
          <a:stretch/>
        </p:blipFill>
        <p:spPr bwMode="auto">
          <a:xfrm>
            <a:off x="987934" y="1628800"/>
            <a:ext cx="4028455" cy="39898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16161" y="260648"/>
            <a:ext cx="7563458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kumimoji="0" lang="uk-UA" sz="40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Технологія виготовлення виробу :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9250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075" y="-249238"/>
            <a:ext cx="9583738" cy="735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404664"/>
            <a:ext cx="7056784" cy="132343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  <a:sp3d extrusionH="57150">
              <a:bevelT w="38100" h="38100"/>
            </a:sp3d>
          </a:bodyPr>
          <a:lstStyle/>
          <a:p>
            <a:pPr lvl="0" algn="ctr"/>
            <a:r>
              <a:rPr kumimoji="0" lang="uk-UA" sz="40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Технологія виготовлення виробу : </a:t>
            </a:r>
            <a:endParaRPr lang="uk-UA" dirty="0">
              <a:solidFill>
                <a:prstClr val="black"/>
              </a:solidFill>
            </a:endParaRPr>
          </a:p>
        </p:txBody>
      </p:sp>
      <p:pic>
        <p:nvPicPr>
          <p:cNvPr id="4099" name="Picture 3" descr="C:\Documents and Settings\Администратор\Рабочий стол\Новая папка\IMG_06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229" y="1844824"/>
            <a:ext cx="6763813" cy="4320480"/>
          </a:xfrm>
          <a:prstGeom prst="rect">
            <a:avLst/>
          </a:prstGeom>
          <a:noFill/>
          <a:ln w="635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05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075" y="-249238"/>
            <a:ext cx="9543603" cy="7350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404664"/>
            <a:ext cx="7344816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/>
            <a:r>
              <a:rPr kumimoji="0" lang="uk-UA" sz="40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Технологія виготовлення виробу : </a:t>
            </a:r>
            <a:endParaRPr lang="uk-UA" dirty="0">
              <a:solidFill>
                <a:prstClr val="black"/>
              </a:solidFill>
            </a:endParaRPr>
          </a:p>
        </p:txBody>
      </p:sp>
      <p:pic>
        <p:nvPicPr>
          <p:cNvPr id="5123" name="Picture 3" descr="C:\Documents and Settings\Администратор\Рабочий стол\Новая папка\IMG_06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31" t="4412" r="24252" b="3301"/>
          <a:stretch/>
        </p:blipFill>
        <p:spPr bwMode="auto">
          <a:xfrm>
            <a:off x="971600" y="2198979"/>
            <a:ext cx="3089524" cy="3322068"/>
          </a:xfrm>
          <a:prstGeom prst="rect">
            <a:avLst/>
          </a:prstGeom>
          <a:noFill/>
          <a:ln w="635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://rubankov.ru/UserFiles/Image/Lobzik%20nabor_b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189255"/>
            <a:ext cx="3816424" cy="3331792"/>
          </a:xfrm>
          <a:prstGeom prst="rect">
            <a:avLst/>
          </a:prstGeom>
          <a:noFill/>
          <a:ln w="635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  <p:extLst>
      <p:ext uri="{BB962C8B-B14F-4D97-AF65-F5344CB8AC3E}">
        <p14:creationId xmlns:p14="http://schemas.microsoft.com/office/powerpoint/2010/main" val="263745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246063"/>
            <a:ext cx="9547226" cy="735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520512"/>
            <a:ext cx="7200800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lvl="0" algn="ctr"/>
            <a:r>
              <a:rPr kumimoji="0" lang="uk-UA" sz="40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Технологія виготовлення виробу : </a:t>
            </a:r>
            <a:endParaRPr lang="uk-UA" dirty="0">
              <a:solidFill>
                <a:prstClr val="black"/>
              </a:solidFill>
            </a:endParaRPr>
          </a:p>
        </p:txBody>
      </p:sp>
      <p:pic>
        <p:nvPicPr>
          <p:cNvPr id="6148" name="Picture 4" descr="C:\Documents and Settings\Администратор\Рабочий стол\Новая папка\IMG_06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658" y="1930539"/>
            <a:ext cx="6156684" cy="4104456"/>
          </a:xfrm>
          <a:prstGeom prst="rect">
            <a:avLst/>
          </a:prstGeom>
          <a:noFill/>
          <a:ln w="635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865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246063"/>
            <a:ext cx="9547226" cy="735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404664"/>
            <a:ext cx="7128792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lvl="0" algn="ctr"/>
            <a:r>
              <a:rPr kumimoji="0" lang="uk-UA" sz="40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Технологія виготовлення виробу : </a:t>
            </a:r>
            <a:endParaRPr lang="uk-UA" dirty="0">
              <a:solidFill>
                <a:prstClr val="black"/>
              </a:solidFill>
            </a:endParaRPr>
          </a:p>
        </p:txBody>
      </p:sp>
      <p:pic>
        <p:nvPicPr>
          <p:cNvPr id="7171" name="Picture 3" descr="C:\Documents and Settings\Администратор\Рабочий стол\Новая папка\IMG_06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646" y="1844824"/>
            <a:ext cx="6372708" cy="4248472"/>
          </a:xfrm>
          <a:prstGeom prst="rect">
            <a:avLst/>
          </a:prstGeom>
          <a:noFill/>
          <a:ln w="635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http://i71.photobucket.com/albums/i133/wayner1234/Leatherwork/stitching-awl-with-blade-31218-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200449" y="3892873"/>
            <a:ext cx="1872207" cy="968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30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246063"/>
            <a:ext cx="9547226" cy="735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C:\Documents and Settings\Администратор\Рабочий стол\Новая папка\IMG_06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1844824"/>
            <a:ext cx="6480721" cy="4320480"/>
          </a:xfrm>
          <a:prstGeom prst="rect">
            <a:avLst/>
          </a:prstGeom>
          <a:noFill/>
          <a:ln w="635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404664"/>
            <a:ext cx="7200800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/>
            <a:r>
              <a:rPr kumimoji="0" lang="uk-UA" sz="40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Технологія виготовлення виробу : </a:t>
            </a:r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51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246063"/>
            <a:ext cx="9547226" cy="7347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404664"/>
            <a:ext cx="7056784" cy="132343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38100" h="38100"/>
            </a:sp3d>
          </a:bodyPr>
          <a:lstStyle/>
          <a:p>
            <a:pPr lvl="0" algn="ctr"/>
            <a:r>
              <a:rPr kumimoji="0" lang="uk-UA" sz="40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Технологія виготовлення виробу : </a:t>
            </a:r>
            <a:endParaRPr lang="uk-UA" dirty="0">
              <a:solidFill>
                <a:prstClr val="black"/>
              </a:solidFill>
            </a:endParaRPr>
          </a:p>
        </p:txBody>
      </p:sp>
      <p:pic>
        <p:nvPicPr>
          <p:cNvPr id="9219" name="Picture 3" descr="C:\Documents and Settings\Администратор\Рабочий стол\Новая папка\IMG_06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44824"/>
            <a:ext cx="6480720" cy="4320480"/>
          </a:xfrm>
          <a:prstGeom prst="rect">
            <a:avLst/>
          </a:prstGeom>
          <a:noFill/>
          <a:ln w="635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074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E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305</TotalTime>
  <Words>62</Words>
  <Application>Microsoft Office PowerPoint</Application>
  <PresentationFormat>Экран (4:3)</PresentationFormat>
  <Paragraphs>17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18</cp:revision>
  <dcterms:created xsi:type="dcterms:W3CDTF">2014-01-08T10:27:53Z</dcterms:created>
  <dcterms:modified xsi:type="dcterms:W3CDTF">2014-01-08T15:33:45Z</dcterms:modified>
</cp:coreProperties>
</file>