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08" autoAdjust="0"/>
    <p:restoredTop sz="94660"/>
  </p:normalViewPr>
  <p:slideViewPr>
    <p:cSldViewPr>
      <p:cViewPr varScale="1">
        <p:scale>
          <a:sx n="68" d="100"/>
          <a:sy n="68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CBCFF76-CE39-479F-A6F9-9DAE8F475A09}" type="datetimeFigureOut">
              <a:rPr lang="uk-UA" smtClean="0"/>
              <a:t>16.10.2013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EF30AB-BADF-4E0D-9189-EB2D80E398C1}" type="slidenum">
              <a:rPr lang="uk-UA" smtClean="0"/>
              <a:t>‹#›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32656"/>
            <a:ext cx="7488832" cy="2520280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uk-UA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2060"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Тема уроку: </a:t>
            </a:r>
          </a:p>
          <a:p>
            <a:r>
              <a:rPr lang="uk-UA" sz="4000" b="1" i="1" dirty="0" smtClean="0">
                <a:ln/>
                <a:solidFill>
                  <a:schemeClr val="accent3"/>
                </a:solidFill>
                <a:effectLst/>
              </a:rPr>
              <a:t>Технологічний </a:t>
            </a:r>
            <a:r>
              <a:rPr lang="uk-UA" sz="4000" b="1" i="1" dirty="0">
                <a:ln/>
                <a:solidFill>
                  <a:schemeClr val="accent3"/>
                </a:solidFill>
                <a:effectLst/>
              </a:rPr>
              <a:t>процес пиляння </a:t>
            </a:r>
            <a:endParaRPr lang="uk-UA" sz="4000" b="1" i="1" dirty="0" smtClean="0">
              <a:ln/>
              <a:solidFill>
                <a:schemeClr val="accent3"/>
              </a:solidFill>
              <a:effectLst/>
            </a:endParaRPr>
          </a:p>
          <a:p>
            <a:r>
              <a:rPr lang="uk-UA" sz="4000" b="1" i="1" dirty="0" smtClean="0">
                <a:ln/>
                <a:solidFill>
                  <a:schemeClr val="accent3"/>
                </a:solidFill>
                <a:effectLst/>
              </a:rPr>
              <a:t>фанери </a:t>
            </a:r>
            <a:r>
              <a:rPr lang="uk-UA" sz="4000" b="1" i="1" dirty="0">
                <a:ln/>
                <a:solidFill>
                  <a:schemeClr val="accent3"/>
                </a:solidFill>
                <a:effectLst/>
              </a:rPr>
              <a:t>та ДВП. </a:t>
            </a:r>
            <a:endParaRPr lang="ru-RU" sz="4000" b="1" i="1" dirty="0">
              <a:ln/>
              <a:solidFill>
                <a:schemeClr val="accent3"/>
              </a:solidFill>
              <a:effectLst/>
            </a:endParaRPr>
          </a:p>
          <a:p>
            <a:r>
              <a:rPr lang="uk-UA" sz="4000" b="1" i="1" dirty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uk-UA" sz="4000" b="1" i="1" dirty="0" smtClean="0">
                <a:ln/>
                <a:solidFill>
                  <a:schemeClr val="accent3"/>
                </a:solidFill>
                <a:effectLst/>
              </a:rPr>
              <a:t>Прийоми </a:t>
            </a:r>
            <a:r>
              <a:rPr lang="uk-UA" sz="4000" b="1" i="1" dirty="0">
                <a:ln/>
                <a:solidFill>
                  <a:schemeClr val="accent3"/>
                </a:solidFill>
                <a:effectLst/>
              </a:rPr>
              <a:t>пиляння лобзиком.</a:t>
            </a:r>
            <a:br>
              <a:rPr lang="uk-UA" sz="4000" b="1" i="1" dirty="0">
                <a:ln/>
                <a:solidFill>
                  <a:schemeClr val="accent3"/>
                </a:solidFill>
                <a:effectLst/>
              </a:rPr>
            </a:br>
            <a:endParaRPr lang="uk-UA" sz="4000" b="1" i="1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17032"/>
            <a:ext cx="2862405" cy="2952328"/>
          </a:xfrm>
          <a:prstGeom prst="round2DiagRect">
            <a:avLst>
              <a:gd name="adj1" fmla="val 4025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152400"/>
          </a:sp3d>
        </p:spPr>
      </p:pic>
    </p:spTree>
    <p:extLst>
      <p:ext uri="{BB962C8B-B14F-4D97-AF65-F5344CB8AC3E}">
        <p14:creationId xmlns:p14="http://schemas.microsoft.com/office/powerpoint/2010/main" val="374144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56263" cy="1054250"/>
          </a:xfrm>
        </p:spPr>
        <p:txBody>
          <a:bodyPr/>
          <a:lstStyle/>
          <a:p>
            <a:r>
              <a:rPr lang="uk-UA" sz="6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Правила пиляння лобзиком</a:t>
            </a:r>
            <a:endParaRPr lang="uk-UA" sz="6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564904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/>
              <a:t>1</a:t>
            </a:r>
            <a:r>
              <a:rPr lang="uk-UA" sz="3200" dirty="0" smtClean="0"/>
              <a:t>. У </a:t>
            </a:r>
            <a:r>
              <a:rPr lang="uk-UA" sz="3200" dirty="0"/>
              <a:t>процесі роботи сидіти </a:t>
            </a:r>
            <a:r>
              <a:rPr lang="uk-UA" sz="3200" dirty="0" smtClean="0"/>
              <a:t>прямо.</a:t>
            </a:r>
            <a:endParaRPr lang="ru-RU" sz="3200" dirty="0"/>
          </a:p>
          <a:p>
            <a:r>
              <a:rPr lang="uk-UA" sz="3200" dirty="0"/>
              <a:t>2</a:t>
            </a:r>
            <a:r>
              <a:rPr lang="uk-UA" sz="3200" dirty="0" smtClean="0"/>
              <a:t>. Лобзик  </a:t>
            </a:r>
            <a:r>
              <a:rPr lang="uk-UA" sz="3200" dirty="0"/>
              <a:t>тримати  перпендикулярно </a:t>
            </a:r>
            <a:endParaRPr lang="uk-UA" sz="3200" dirty="0" smtClean="0"/>
          </a:p>
          <a:p>
            <a:r>
              <a:rPr lang="uk-UA" sz="3200" dirty="0"/>
              <a:t> </a:t>
            </a:r>
            <a:r>
              <a:rPr lang="uk-UA" sz="3200" dirty="0" smtClean="0"/>
              <a:t>   до </a:t>
            </a:r>
            <a:r>
              <a:rPr lang="uk-UA" sz="3200" dirty="0"/>
              <a:t>фанери.</a:t>
            </a:r>
            <a:endParaRPr lang="ru-RU" sz="3200" dirty="0"/>
          </a:p>
          <a:p>
            <a:r>
              <a:rPr lang="uk-UA" sz="3200" dirty="0"/>
              <a:t>3</a:t>
            </a:r>
            <a:r>
              <a:rPr lang="uk-UA" sz="3200" dirty="0" smtClean="0"/>
              <a:t>. Пиляти </a:t>
            </a:r>
            <a:r>
              <a:rPr lang="uk-UA" sz="3200" dirty="0"/>
              <a:t>рівномірно, виконуючи рухи </a:t>
            </a:r>
            <a:r>
              <a:rPr lang="uk-UA" sz="3200" dirty="0" err="1" smtClean="0"/>
              <a:t>вверх-</a:t>
            </a:r>
            <a:r>
              <a:rPr lang="uk-UA" sz="3200" dirty="0" smtClean="0"/>
              <a:t> </a:t>
            </a:r>
          </a:p>
          <a:p>
            <a:r>
              <a:rPr lang="uk-UA" sz="3200" dirty="0"/>
              <a:t> </a:t>
            </a:r>
            <a:r>
              <a:rPr lang="uk-UA" sz="3200" dirty="0" smtClean="0"/>
              <a:t>   вниз</a:t>
            </a:r>
            <a:r>
              <a:rPr lang="uk-UA" sz="3200" dirty="0"/>
              <a:t>, не натискувати сильно на пилочку, </a:t>
            </a:r>
            <a:r>
              <a:rPr lang="uk-UA" sz="3200" dirty="0" smtClean="0"/>
              <a:t> </a:t>
            </a:r>
          </a:p>
          <a:p>
            <a:r>
              <a:rPr lang="uk-UA" sz="3200" dirty="0"/>
              <a:t> </a:t>
            </a:r>
            <a:r>
              <a:rPr lang="uk-UA" sz="3200" dirty="0" smtClean="0"/>
              <a:t>   щоб </a:t>
            </a:r>
            <a:r>
              <a:rPr lang="uk-UA" sz="3200" dirty="0"/>
              <a:t>вона не зламалася.</a:t>
            </a:r>
            <a:endParaRPr lang="ru-RU" sz="3200" dirty="0"/>
          </a:p>
          <a:p>
            <a:r>
              <a:rPr lang="uk-UA" sz="3200" dirty="0"/>
              <a:t>4</a:t>
            </a:r>
            <a:r>
              <a:rPr lang="uk-UA" sz="3200" dirty="0" smtClean="0"/>
              <a:t>. Через </a:t>
            </a:r>
            <a:r>
              <a:rPr lang="uk-UA" sz="3200" dirty="0"/>
              <a:t>кожні 15...20 хв. робити перерву.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7213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483" y="476672"/>
            <a:ext cx="8928992" cy="1054250"/>
          </a:xfrm>
        </p:spPr>
        <p:txBody>
          <a:bodyPr/>
          <a:lstStyle/>
          <a:p>
            <a:r>
              <a:rPr lang="uk-UA" sz="6000" b="1" i="1" spc="-1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Послідовність виконання робіт по випилюванню</a:t>
            </a:r>
            <a:endParaRPr lang="uk-UA" sz="6000" b="1" i="1" spc="-1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976664" cy="4464496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9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4628" y="260648"/>
            <a:ext cx="8568952" cy="1054250"/>
          </a:xfrm>
        </p:spPr>
        <p:txBody>
          <a:bodyPr/>
          <a:lstStyle/>
          <a:p>
            <a:r>
              <a:rPr lang="uk-UA" sz="6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Електричний лобзик</a:t>
            </a:r>
            <a:endParaRPr lang="uk-UA" sz="6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859" y="1628800"/>
            <a:ext cx="6242491" cy="4894807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5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140968"/>
            <a:ext cx="7756263" cy="859702"/>
          </a:xfrm>
        </p:spPr>
        <p:txBody>
          <a:bodyPr/>
          <a:lstStyle/>
          <a:p>
            <a:r>
              <a:rPr lang="uk-UA" dirty="0" smtClean="0"/>
              <a:t> </a:t>
            </a:r>
            <a:r>
              <a:rPr lang="uk-UA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Тема </a:t>
            </a:r>
            <a:r>
              <a:rPr lang="uk-UA" sz="6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лабораторно-практичної роботи</a:t>
            </a:r>
            <a:r>
              <a:rPr lang="uk-UA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</a:t>
            </a:r>
            <a:r>
              <a:rPr lang="uk-UA" sz="60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«Випилювання </a:t>
            </a:r>
            <a:r>
              <a:rPr lang="uk-UA" sz="60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прямолінійних контурів деталей майбутнього виробу.»</a:t>
            </a:r>
            <a:r>
              <a:rPr lang="ru-RU" sz="60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60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uk-UA" sz="6000" i="1" dirty="0"/>
          </a:p>
        </p:txBody>
      </p:sp>
    </p:spTree>
    <p:extLst>
      <p:ext uri="{BB962C8B-B14F-4D97-AF65-F5344CB8AC3E}">
        <p14:creationId xmlns:p14="http://schemas.microsoft.com/office/powerpoint/2010/main" val="43378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98666" y="908720"/>
            <a:ext cx="7756263" cy="1054250"/>
          </a:xfrm>
        </p:spPr>
        <p:txBody>
          <a:bodyPr/>
          <a:lstStyle/>
          <a:p>
            <a:r>
              <a:rPr lang="uk-UA" sz="7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Прийоми роботи з лобзиком</a:t>
            </a:r>
            <a:endParaRPr lang="uk-UA" sz="7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44089"/>
            <a:ext cx="4153270" cy="3168352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44089"/>
            <a:ext cx="4153270" cy="3168352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23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7200" i="1" dirty="0" smtClean="0"/>
              <a:t/>
            </a:r>
            <a:br>
              <a:rPr lang="uk-UA" sz="7200" i="1" dirty="0" smtClean="0"/>
            </a:br>
            <a:r>
              <a:rPr lang="uk-UA" sz="7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Завдання </a:t>
            </a:r>
            <a:r>
              <a:rPr lang="uk-UA" sz="7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уроку:</a:t>
            </a:r>
            <a:r>
              <a:rPr lang="ru-RU" sz="7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7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uk-UA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060848"/>
            <a:ext cx="842493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marL="514350" indent="-514350">
              <a:buAutoNum type="arabicPeriod"/>
            </a:pPr>
            <a:r>
              <a:rPr lang="uk-UA" sz="3200" dirty="0" smtClean="0"/>
              <a:t>Навчитися </a:t>
            </a:r>
            <a:r>
              <a:rPr lang="uk-UA" sz="3200" dirty="0"/>
              <a:t>характеризувати процес різання </a:t>
            </a:r>
            <a:r>
              <a:rPr lang="uk-UA" sz="3200" dirty="0" smtClean="0"/>
              <a:t>   </a:t>
            </a:r>
          </a:p>
          <a:p>
            <a:r>
              <a:rPr lang="uk-UA" sz="3200" dirty="0"/>
              <a:t> </a:t>
            </a:r>
            <a:r>
              <a:rPr lang="uk-UA" sz="3200" dirty="0" smtClean="0"/>
              <a:t>    деревини</a:t>
            </a:r>
            <a:r>
              <a:rPr lang="uk-UA" sz="3200" dirty="0"/>
              <a:t>.</a:t>
            </a:r>
            <a:endParaRPr lang="ru-RU" sz="3200" dirty="0"/>
          </a:p>
          <a:p>
            <a:pPr marL="514350" indent="-514350">
              <a:buAutoNum type="arabicPeriod" startAt="2"/>
            </a:pPr>
            <a:r>
              <a:rPr lang="uk-UA" sz="3200" dirty="0" smtClean="0"/>
              <a:t>Навчитися </a:t>
            </a:r>
            <a:r>
              <a:rPr lang="uk-UA" sz="3200" dirty="0"/>
              <a:t>визначати етапи і правила </a:t>
            </a:r>
            <a:r>
              <a:rPr lang="uk-UA" sz="3200" dirty="0" smtClean="0"/>
              <a:t> </a:t>
            </a:r>
          </a:p>
          <a:p>
            <a:r>
              <a:rPr lang="uk-UA" sz="3200" dirty="0"/>
              <a:t> </a:t>
            </a:r>
            <a:r>
              <a:rPr lang="uk-UA" sz="3200" dirty="0" smtClean="0"/>
              <a:t>    різання </a:t>
            </a:r>
            <a:r>
              <a:rPr lang="uk-UA" sz="3200" dirty="0"/>
              <a:t>виробів з фанери та ДВП.</a:t>
            </a:r>
            <a:endParaRPr lang="ru-RU" sz="3200" dirty="0"/>
          </a:p>
          <a:p>
            <a:pPr marL="514350" indent="-514350">
              <a:buAutoNum type="arabicPeriod" startAt="3"/>
            </a:pPr>
            <a:r>
              <a:rPr lang="uk-UA" sz="3200" dirty="0" smtClean="0"/>
              <a:t>Навчитися </a:t>
            </a:r>
            <a:r>
              <a:rPr lang="uk-UA" sz="3200" dirty="0"/>
              <a:t>виконувати обпилювання </a:t>
            </a:r>
            <a:endParaRPr lang="uk-UA" sz="3200" dirty="0" smtClean="0"/>
          </a:p>
          <a:p>
            <a:r>
              <a:rPr lang="uk-UA" sz="3200" dirty="0"/>
              <a:t> </a:t>
            </a:r>
            <a:r>
              <a:rPr lang="uk-UA" sz="3200" dirty="0" smtClean="0"/>
              <a:t>    заготовок </a:t>
            </a:r>
            <a:r>
              <a:rPr lang="uk-UA" sz="3200" dirty="0"/>
              <a:t>з фанери і ДВП.</a:t>
            </a:r>
            <a:endParaRPr lang="ru-RU" sz="3200" dirty="0"/>
          </a:p>
          <a:p>
            <a:pPr marL="514350" indent="-514350">
              <a:buAutoNum type="arabicPeriod" startAt="4"/>
            </a:pPr>
            <a:r>
              <a:rPr lang="uk-UA" sz="3200" dirty="0" smtClean="0"/>
              <a:t>Навчитися </a:t>
            </a:r>
            <a:r>
              <a:rPr lang="uk-UA" sz="3200" dirty="0"/>
              <a:t>дотримуватися правил безпечної </a:t>
            </a:r>
            <a:r>
              <a:rPr lang="uk-UA" sz="3200" dirty="0" smtClean="0"/>
              <a:t> </a:t>
            </a:r>
          </a:p>
          <a:p>
            <a:r>
              <a:rPr lang="uk-UA" sz="3200" dirty="0"/>
              <a:t> </a:t>
            </a:r>
            <a:r>
              <a:rPr lang="uk-UA" sz="3200" dirty="0" smtClean="0"/>
              <a:t>    праці </a:t>
            </a:r>
            <a:r>
              <a:rPr lang="uk-UA" sz="3200" dirty="0"/>
              <a:t>у процесі пиляння.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5159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568952" cy="1054250"/>
          </a:xfrm>
        </p:spPr>
        <p:txBody>
          <a:bodyPr/>
          <a:lstStyle/>
          <a:p>
            <a:r>
              <a:rPr lang="uk-UA" sz="4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Усі ці інструменти ма­ють важливу особливість — їхні різці мають форму клина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40713"/>
            <a:ext cx="5328592" cy="1914975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 descr="http://d1.endata.cx/data/games/26596/52_gdsoujgsalghas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90143"/>
            <a:ext cx="3447432" cy="2158594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forum.woodtools.ru/index.php?action=media;sa=media;in=2819;previ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90142"/>
            <a:ext cx="3528392" cy="2158595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.superstroy.ru/c6ce85cf0d7654f77ffd69d026106e81/2010/07/28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833" y="2140713"/>
            <a:ext cx="2534040" cy="1914975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32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Слюсарна ножівка</a:t>
            </a:r>
            <a:endParaRPr lang="uk-UA" sz="6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492896"/>
            <a:ext cx="7759483" cy="3039184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4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Лучкова пилка</a:t>
            </a:r>
            <a:endParaRPr lang="uk-UA" sz="6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6777867" cy="3744416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60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72816"/>
            <a:ext cx="8496944" cy="4349005"/>
          </a:xfrm>
        </p:spPr>
        <p:txBody>
          <a:bodyPr>
            <a:noAutofit/>
          </a:bodyPr>
          <a:lstStyle/>
          <a:p>
            <a:r>
              <a:rPr lang="uk-UA" dirty="0" smtClean="0"/>
              <a:t>1</a:t>
            </a:r>
            <a:r>
              <a:rPr lang="uk-UA" dirty="0"/>
              <a:t>. Затискати заготовку не надто високо, інакше вона розгойдувати­меться або вібруватиме під час пиляння.</a:t>
            </a:r>
            <a:endParaRPr lang="ru-RU" dirty="0"/>
          </a:p>
          <a:p>
            <a:r>
              <a:rPr lang="uk-UA" dirty="0"/>
              <a:t>2. Користуватися напрямним бруском і ніколи не спрямовувати по­лотно ножівки пальцем.</a:t>
            </a:r>
            <a:endParaRPr lang="ru-RU" dirty="0"/>
          </a:p>
          <a:p>
            <a:r>
              <a:rPr lang="uk-UA" dirty="0"/>
              <a:t>3. Працювати розмірено, не прискорюючи темпу пиляння. </a:t>
            </a:r>
            <a:endParaRPr lang="ru-RU" dirty="0"/>
          </a:p>
          <a:p>
            <a:r>
              <a:rPr lang="uk-UA" dirty="0"/>
              <a:t>4. Використовувати під час пиляння середню частину ножівки. </a:t>
            </a:r>
            <a:endParaRPr lang="ru-RU" dirty="0"/>
          </a:p>
          <a:p>
            <a:r>
              <a:rPr lang="uk-UA" dirty="0"/>
              <a:t>5. Контролювати лінію пропилу з протилежного боку заготовки. </a:t>
            </a:r>
            <a:endParaRPr lang="ru-RU" dirty="0"/>
          </a:p>
          <a:p>
            <a:r>
              <a:rPr lang="uk-UA" dirty="0"/>
              <a:t>6. Слідкувати під час пиляння за положенням руки, яка тримає заготовку, та правильністю постави, щоб не травмуватися та не за­шкодити здоров'ю.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56263" cy="1054250"/>
          </a:xfrm>
        </p:spPr>
        <p:txBody>
          <a:bodyPr/>
          <a:lstStyle/>
          <a:p>
            <a:r>
              <a:rPr lang="uk-UA" b="1" dirty="0"/>
              <a:t> </a:t>
            </a:r>
            <a:r>
              <a:rPr lang="uk-UA" sz="6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Правила пиляння</a:t>
            </a:r>
            <a:endParaRPr lang="uk-UA" sz="6600" i="1" dirty="0"/>
          </a:p>
        </p:txBody>
      </p:sp>
    </p:spTree>
    <p:extLst>
      <p:ext uri="{BB962C8B-B14F-4D97-AF65-F5344CB8AC3E}">
        <p14:creationId xmlns:p14="http://schemas.microsoft.com/office/powerpoint/2010/main" val="204238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7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Випилювання лобзиком</a:t>
            </a:r>
            <a:endParaRPr lang="uk-UA" sz="7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7000484" cy="4337555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92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7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Пилочки для лобзиків</a:t>
            </a:r>
            <a:endParaRPr lang="uk-UA" sz="7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76941"/>
            <a:ext cx="6328233" cy="4320480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60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555" y="404664"/>
            <a:ext cx="8784976" cy="1054250"/>
          </a:xfrm>
        </p:spPr>
        <p:txBody>
          <a:bodyPr/>
          <a:lstStyle/>
          <a:p>
            <a:r>
              <a:rPr lang="uk-UA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Приладдя для випилювання лобзиком</a:t>
            </a:r>
            <a:endParaRPr lang="uk-UA" sz="6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8002966" cy="4104455"/>
          </a:xfrm>
          <a:prstGeom prst="roundRect">
            <a:avLst>
              <a:gd name="adj" fmla="val 16667"/>
            </a:avLst>
          </a:prstGeom>
          <a:ln w="25400">
            <a:solidFill>
              <a:srgbClr val="FFC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8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E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3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156</TotalTime>
  <Words>202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Твердый переплет</vt:lpstr>
      <vt:lpstr>Презентация PowerPoint</vt:lpstr>
      <vt:lpstr> Завдання уроку: </vt:lpstr>
      <vt:lpstr>Усі ці інструменти ма­ють важливу особливість — їхні різці мають форму клина </vt:lpstr>
      <vt:lpstr>Слюсарна ножівка</vt:lpstr>
      <vt:lpstr>Лучкова пилка</vt:lpstr>
      <vt:lpstr> Правила пиляння</vt:lpstr>
      <vt:lpstr>Випилювання лобзиком</vt:lpstr>
      <vt:lpstr>Пилочки для лобзиків</vt:lpstr>
      <vt:lpstr>Приладдя для випилювання лобзиком</vt:lpstr>
      <vt:lpstr>Правила пиляння лобзиком</vt:lpstr>
      <vt:lpstr>Послідовність виконання робіт по випилюванню</vt:lpstr>
      <vt:lpstr>Електричний лобзик</vt:lpstr>
      <vt:lpstr> Тема лабораторно-практичної роботи: «Випилювання прямолінійних контурів деталей майбутнього виробу.» </vt:lpstr>
      <vt:lpstr>Прийоми роботи з лобзиком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2013-10-15T16:50:53Z</dcterms:created>
  <dcterms:modified xsi:type="dcterms:W3CDTF">2013-10-16T07:35:31Z</dcterms:modified>
</cp:coreProperties>
</file>